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5" r:id="rId5"/>
    <p:sldId id="264" r:id="rId6"/>
    <p:sldId id="266" r:id="rId7"/>
    <p:sldId id="267" r:id="rId8"/>
    <p:sldId id="269" r:id="rId9"/>
    <p:sldId id="278" r:id="rId10"/>
    <p:sldId id="270" r:id="rId11"/>
    <p:sldId id="277" r:id="rId12"/>
    <p:sldId id="271" r:id="rId13"/>
    <p:sldId id="276"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p:scale>
          <a:sx n="58" d="100"/>
          <a:sy n="58" d="100"/>
        </p:scale>
        <p:origin x="988"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dita Mandal" userId="95c7ddc803199d40" providerId="LiveId" clId="{A2B6A3AC-1847-4028-9E5E-5556CC24AB5E}"/>
    <pc:docChg chg="undo custSel addSld delSld modSld">
      <pc:chgData name="Udita Mandal" userId="95c7ddc803199d40" providerId="LiveId" clId="{A2B6A3AC-1847-4028-9E5E-5556CC24AB5E}" dt="2024-03-29T18:58:10.977" v="202" actId="207"/>
      <pc:docMkLst>
        <pc:docMk/>
      </pc:docMkLst>
      <pc:sldChg chg="del">
        <pc:chgData name="Udita Mandal" userId="95c7ddc803199d40" providerId="LiveId" clId="{A2B6A3AC-1847-4028-9E5E-5556CC24AB5E}" dt="2024-03-29T18:22:46.136" v="162" actId="2696"/>
        <pc:sldMkLst>
          <pc:docMk/>
          <pc:sldMk cId="1968454696" sldId="261"/>
        </pc:sldMkLst>
      </pc:sldChg>
      <pc:sldChg chg="modSp mod">
        <pc:chgData name="Udita Mandal" userId="95c7ddc803199d40" providerId="LiveId" clId="{A2B6A3AC-1847-4028-9E5E-5556CC24AB5E}" dt="2024-03-29T18:58:10.977" v="202" actId="207"/>
        <pc:sldMkLst>
          <pc:docMk/>
          <pc:sldMk cId="2132441930" sldId="265"/>
        </pc:sldMkLst>
        <pc:spChg chg="mod">
          <ac:chgData name="Udita Mandal" userId="95c7ddc803199d40" providerId="LiveId" clId="{A2B6A3AC-1847-4028-9E5E-5556CC24AB5E}" dt="2024-03-29T18:58:10.977" v="202" actId="207"/>
          <ac:spMkLst>
            <pc:docMk/>
            <pc:sldMk cId="2132441930" sldId="265"/>
            <ac:spMk id="29" creationId="{50203D96-C3AC-8BAB-1F8D-45DD8D2EC676}"/>
          </ac:spMkLst>
        </pc:spChg>
        <pc:spChg chg="mod">
          <ac:chgData name="Udita Mandal" userId="95c7ddc803199d40" providerId="LiveId" clId="{A2B6A3AC-1847-4028-9E5E-5556CC24AB5E}" dt="2024-03-29T18:58:10.977" v="202" actId="207"/>
          <ac:spMkLst>
            <pc:docMk/>
            <pc:sldMk cId="2132441930" sldId="265"/>
            <ac:spMk id="31" creationId="{B7D1F3A2-1DAD-A745-5456-67D6A193792B}"/>
          </ac:spMkLst>
        </pc:spChg>
        <pc:spChg chg="mod">
          <ac:chgData name="Udita Mandal" userId="95c7ddc803199d40" providerId="LiveId" clId="{A2B6A3AC-1847-4028-9E5E-5556CC24AB5E}" dt="2024-03-29T18:58:10.977" v="202" actId="207"/>
          <ac:spMkLst>
            <pc:docMk/>
            <pc:sldMk cId="2132441930" sldId="265"/>
            <ac:spMk id="32" creationId="{1B5286FA-A240-D3EE-A0A9-C28B668E2B13}"/>
          </ac:spMkLst>
        </pc:spChg>
        <pc:spChg chg="mod">
          <ac:chgData name="Udita Mandal" userId="95c7ddc803199d40" providerId="LiveId" clId="{A2B6A3AC-1847-4028-9E5E-5556CC24AB5E}" dt="2024-03-29T18:58:10.977" v="202" actId="207"/>
          <ac:spMkLst>
            <pc:docMk/>
            <pc:sldMk cId="2132441930" sldId="265"/>
            <ac:spMk id="33" creationId="{8E674644-7DEF-F1EB-CBB6-5FFCEC7E0D34}"/>
          </ac:spMkLst>
        </pc:spChg>
        <pc:spChg chg="mod">
          <ac:chgData name="Udita Mandal" userId="95c7ddc803199d40" providerId="LiveId" clId="{A2B6A3AC-1847-4028-9E5E-5556CC24AB5E}" dt="2024-03-29T18:58:10.977" v="202" actId="207"/>
          <ac:spMkLst>
            <pc:docMk/>
            <pc:sldMk cId="2132441930" sldId="265"/>
            <ac:spMk id="34" creationId="{EE7D093D-8345-183F-7F8D-823D34B74A51}"/>
          </ac:spMkLst>
        </pc:spChg>
        <pc:spChg chg="mod">
          <ac:chgData name="Udita Mandal" userId="95c7ddc803199d40" providerId="LiveId" clId="{A2B6A3AC-1847-4028-9E5E-5556CC24AB5E}" dt="2024-03-29T18:58:10.977" v="202" actId="207"/>
          <ac:spMkLst>
            <pc:docMk/>
            <pc:sldMk cId="2132441930" sldId="265"/>
            <ac:spMk id="35" creationId="{7A7F16C1-19A4-13BD-F7E8-2FAEDA57BBD8}"/>
          </ac:spMkLst>
        </pc:spChg>
        <pc:spChg chg="mod">
          <ac:chgData name="Udita Mandal" userId="95c7ddc803199d40" providerId="LiveId" clId="{A2B6A3AC-1847-4028-9E5E-5556CC24AB5E}" dt="2024-03-29T18:58:10.977" v="202" actId="207"/>
          <ac:spMkLst>
            <pc:docMk/>
            <pc:sldMk cId="2132441930" sldId="265"/>
            <ac:spMk id="36" creationId="{A1FA88E6-09C8-AA70-C942-4A29FB6ED702}"/>
          </ac:spMkLst>
        </pc:spChg>
        <pc:spChg chg="mod">
          <ac:chgData name="Udita Mandal" userId="95c7ddc803199d40" providerId="LiveId" clId="{A2B6A3AC-1847-4028-9E5E-5556CC24AB5E}" dt="2024-03-29T18:58:10.977" v="202" actId="207"/>
          <ac:spMkLst>
            <pc:docMk/>
            <pc:sldMk cId="2132441930" sldId="265"/>
            <ac:spMk id="37" creationId="{CE5AD7BE-7AF5-F7F0-5C47-8F466425C23E}"/>
          </ac:spMkLst>
        </pc:spChg>
        <pc:spChg chg="mod">
          <ac:chgData name="Udita Mandal" userId="95c7ddc803199d40" providerId="LiveId" clId="{A2B6A3AC-1847-4028-9E5E-5556CC24AB5E}" dt="2024-03-29T18:58:10.977" v="202" actId="207"/>
          <ac:spMkLst>
            <pc:docMk/>
            <pc:sldMk cId="2132441930" sldId="265"/>
            <ac:spMk id="38" creationId="{7DB0A0B7-6C3B-D123-E1F5-5ECB0005D20E}"/>
          </ac:spMkLst>
        </pc:spChg>
        <pc:grpChg chg="mod">
          <ac:chgData name="Udita Mandal" userId="95c7ddc803199d40" providerId="LiveId" clId="{A2B6A3AC-1847-4028-9E5E-5556CC24AB5E}" dt="2024-03-29T18:58:10.977" v="202" actId="207"/>
          <ac:grpSpMkLst>
            <pc:docMk/>
            <pc:sldMk cId="2132441930" sldId="265"/>
            <ac:grpSpMk id="28" creationId="{36697D7B-E02B-D6D3-F598-B184D836FD28}"/>
          </ac:grpSpMkLst>
        </pc:grpChg>
        <pc:grpChg chg="mod">
          <ac:chgData name="Udita Mandal" userId="95c7ddc803199d40" providerId="LiveId" clId="{A2B6A3AC-1847-4028-9E5E-5556CC24AB5E}" dt="2024-03-29T18:58:10.977" v="202" actId="207"/>
          <ac:grpSpMkLst>
            <pc:docMk/>
            <pc:sldMk cId="2132441930" sldId="265"/>
            <ac:grpSpMk id="30" creationId="{FC23F706-B174-0DB3-D683-975231907536}"/>
          </ac:grpSpMkLst>
        </pc:grpChg>
      </pc:sldChg>
      <pc:sldChg chg="modSp mod setBg">
        <pc:chgData name="Udita Mandal" userId="95c7ddc803199d40" providerId="LiveId" clId="{A2B6A3AC-1847-4028-9E5E-5556CC24AB5E}" dt="2024-03-29T18:17:43.734" v="12"/>
        <pc:sldMkLst>
          <pc:docMk/>
          <pc:sldMk cId="1296052297" sldId="270"/>
        </pc:sldMkLst>
        <pc:spChg chg="mod">
          <ac:chgData name="Udita Mandal" userId="95c7ddc803199d40" providerId="LiveId" clId="{A2B6A3AC-1847-4028-9E5E-5556CC24AB5E}" dt="2024-03-29T18:17:33.512" v="10" actId="14100"/>
          <ac:spMkLst>
            <pc:docMk/>
            <pc:sldMk cId="1296052297" sldId="270"/>
            <ac:spMk id="4" creationId="{0B085828-FDE5-6C97-2A9F-08E400529867}"/>
          </ac:spMkLst>
        </pc:spChg>
      </pc:sldChg>
      <pc:sldChg chg="modSp mod">
        <pc:chgData name="Udita Mandal" userId="95c7ddc803199d40" providerId="LiveId" clId="{A2B6A3AC-1847-4028-9E5E-5556CC24AB5E}" dt="2024-03-29T18:20:49.027" v="161" actId="14861"/>
        <pc:sldMkLst>
          <pc:docMk/>
          <pc:sldMk cId="1821548039" sldId="271"/>
        </pc:sldMkLst>
        <pc:spChg chg="mod">
          <ac:chgData name="Udita Mandal" userId="95c7ddc803199d40" providerId="LiveId" clId="{A2B6A3AC-1847-4028-9E5E-5556CC24AB5E}" dt="2024-03-29T18:20:49.027" v="161" actId="14861"/>
          <ac:spMkLst>
            <pc:docMk/>
            <pc:sldMk cId="1821548039" sldId="271"/>
            <ac:spMk id="4" creationId="{0B085828-FDE5-6C97-2A9F-08E400529867}"/>
          </ac:spMkLst>
        </pc:spChg>
      </pc:sldChg>
      <pc:sldChg chg="modSp add mod">
        <pc:chgData name="Udita Mandal" userId="95c7ddc803199d40" providerId="LiveId" clId="{A2B6A3AC-1847-4028-9E5E-5556CC24AB5E}" dt="2024-03-29T18:20:09.022" v="58" actId="207"/>
        <pc:sldMkLst>
          <pc:docMk/>
          <pc:sldMk cId="1534037689" sldId="276"/>
        </pc:sldMkLst>
        <pc:spChg chg="mod">
          <ac:chgData name="Udita Mandal" userId="95c7ddc803199d40" providerId="LiveId" clId="{A2B6A3AC-1847-4028-9E5E-5556CC24AB5E}" dt="2024-03-29T18:20:09.022" v="58" actId="207"/>
          <ac:spMkLst>
            <pc:docMk/>
            <pc:sldMk cId="1534037689" sldId="276"/>
            <ac:spMk id="4" creationId="{0B085828-FDE5-6C97-2A9F-08E400529867}"/>
          </ac:spMkLst>
        </pc:spChg>
      </pc:sldChg>
      <pc:sldChg chg="modSp add mod">
        <pc:chgData name="Udita Mandal" userId="95c7ddc803199d40" providerId="LiveId" clId="{A2B6A3AC-1847-4028-9E5E-5556CC24AB5E}" dt="2024-03-29T18:30:28.044" v="165" actId="207"/>
        <pc:sldMkLst>
          <pc:docMk/>
          <pc:sldMk cId="180361975" sldId="277"/>
        </pc:sldMkLst>
        <pc:spChg chg="mod">
          <ac:chgData name="Udita Mandal" userId="95c7ddc803199d40" providerId="LiveId" clId="{A2B6A3AC-1847-4028-9E5E-5556CC24AB5E}" dt="2024-03-29T18:30:28.044" v="165" actId="207"/>
          <ac:spMkLst>
            <pc:docMk/>
            <pc:sldMk cId="180361975" sldId="277"/>
            <ac:spMk id="4" creationId="{0B085828-FDE5-6C97-2A9F-08E400529867}"/>
          </ac:spMkLst>
        </pc:spChg>
      </pc:sldChg>
      <pc:sldChg chg="addSp delSp modSp add mod">
        <pc:chgData name="Udita Mandal" userId="95c7ddc803199d40" providerId="LiveId" clId="{A2B6A3AC-1847-4028-9E5E-5556CC24AB5E}" dt="2024-03-29T18:49:30.895" v="201" actId="20577"/>
        <pc:sldMkLst>
          <pc:docMk/>
          <pc:sldMk cId="1276711342" sldId="278"/>
        </pc:sldMkLst>
        <pc:spChg chg="mod">
          <ac:chgData name="Udita Mandal" userId="95c7ddc803199d40" providerId="LiveId" clId="{A2B6A3AC-1847-4028-9E5E-5556CC24AB5E}" dt="2024-03-29T18:48:57.700" v="191" actId="207"/>
          <ac:spMkLst>
            <pc:docMk/>
            <pc:sldMk cId="1276711342" sldId="278"/>
            <ac:spMk id="4" creationId="{0B085828-FDE5-6C97-2A9F-08E400529867}"/>
          </ac:spMkLst>
        </pc:spChg>
        <pc:spChg chg="mod">
          <ac:chgData name="Udita Mandal" userId="95c7ddc803199d40" providerId="LiveId" clId="{A2B6A3AC-1847-4028-9E5E-5556CC24AB5E}" dt="2024-03-29T18:49:30.895" v="201" actId="20577"/>
          <ac:spMkLst>
            <pc:docMk/>
            <pc:sldMk cId="1276711342" sldId="278"/>
            <ac:spMk id="18" creationId="{C9032674-E0BF-8A54-490A-36F874D7690D}"/>
          </ac:spMkLst>
        </pc:spChg>
        <pc:picChg chg="add del mod">
          <ac:chgData name="Udita Mandal" userId="95c7ddc803199d40" providerId="LiveId" clId="{A2B6A3AC-1847-4028-9E5E-5556CC24AB5E}" dt="2024-03-29T18:48:01.308" v="190" actId="478"/>
          <ac:picMkLst>
            <pc:docMk/>
            <pc:sldMk cId="1276711342" sldId="278"/>
            <ac:picMk id="3" creationId="{F90DD331-4B9A-9510-8A32-F25D10F4FD3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9935-4A2B-DAA4-ACD4-B081BEEEC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A491B7-4FC3-1D4D-1C9C-F131403A3D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B6CF32-5FAB-F656-C2DC-F34BCAAD86CE}"/>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F657AAF7-1183-907B-DB25-86A35BDF05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887FB0-4DAA-D00B-1A23-AF7A17685E46}"/>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1138709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1A29-CC15-FC69-094B-D3342DAD69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7F4543-3D1F-DF63-E4B7-24EE103156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EEB07D-4284-9843-FEB2-AC024F530E7F}"/>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4E7C1E1C-B94B-EB32-6402-3AFBF66BE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CDD8A8-4168-062F-624E-9340C4CB8C7D}"/>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124333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0B33D0-AD5B-132B-8EC2-D9BD9D831A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C152E7-B5EB-DFC7-7579-549F3185A6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E4633F-479C-A69B-87CD-A8A0559B87A7}"/>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76E13015-C257-796C-F26E-7F4B1079C7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A4495C-1214-4CCE-1D28-1FE31A308856}"/>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184620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C3A19-16D3-DF73-48B4-B580E77915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D60180-C027-3442-A38B-5E9DBE5D5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EE1F56-704E-FEAD-98CA-31F333BCB64A}"/>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96CF8316-EC43-755C-1367-631AD85C7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9E80C1-4D0A-7BB5-0FBF-46A0A5BE4E8E}"/>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4051827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DC57-9A56-EE00-E9C6-73A1DE8558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B48A82-580D-3C25-0F44-CC660240E2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4BDD46-F41A-F801-FDEF-F00BC6C5E22C}"/>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58B9B7E1-A7E2-8A80-9610-5E781512C3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5DD1C7-7612-F1B4-E8D4-CD48DE93E911}"/>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3619776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0356-1925-5E93-5EC0-D7348A1BB2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52B5C6-898F-F818-22B0-D3FC6004C1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022831-B939-3BA1-D2A9-7C44994509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23ABC3-4EE9-931F-7CB8-D79EAF56E350}"/>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6" name="Footer Placeholder 5">
            <a:extLst>
              <a:ext uri="{FF2B5EF4-FFF2-40B4-BE49-F238E27FC236}">
                <a16:creationId xmlns:a16="http://schemas.microsoft.com/office/drawing/2014/main" id="{35502EAA-0F2E-7DAA-6E8E-A180D73747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AE0042D-B179-E721-A547-40BDA5E06B54}"/>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2624970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9CE5-1AE6-EA7D-AAF6-A0CDD0A512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469A8C-6CB4-1E36-D1DD-6BD78F19C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3A1203-2D28-D787-3C18-D2D02B2A1A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C70BF6-92A6-7353-3F91-A4CA4A3800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7F226C-9DB5-50F5-F4FA-C9489BE7C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53BE32-5DAA-0CE1-3CE9-810FE7D41ACC}"/>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8" name="Footer Placeholder 7">
            <a:extLst>
              <a:ext uri="{FF2B5EF4-FFF2-40B4-BE49-F238E27FC236}">
                <a16:creationId xmlns:a16="http://schemas.microsoft.com/office/drawing/2014/main" id="{8D40512A-CF1F-5D13-F56D-824141BED6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D7C51E-774F-E65A-2B27-AD771E968DA6}"/>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60387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321F-D793-E676-AF95-0A06417769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C65580-BC33-D6CB-31B6-4328D4DCFABC}"/>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4" name="Footer Placeholder 3">
            <a:extLst>
              <a:ext uri="{FF2B5EF4-FFF2-40B4-BE49-F238E27FC236}">
                <a16:creationId xmlns:a16="http://schemas.microsoft.com/office/drawing/2014/main" id="{AA86E84F-16FC-1497-80E7-17E914A257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6AD0DE-DBF2-EFDD-B352-27D34DAD528D}"/>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2788435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61E0E0-DFBC-6381-CA41-AB9F55A9072E}"/>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3" name="Footer Placeholder 2">
            <a:extLst>
              <a:ext uri="{FF2B5EF4-FFF2-40B4-BE49-F238E27FC236}">
                <a16:creationId xmlns:a16="http://schemas.microsoft.com/office/drawing/2014/main" id="{4D9F77E6-7372-632D-F3CB-A518C9E3FC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62BBC7A-C560-C780-B222-8391B1A2D7B5}"/>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2354838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7CC3-BAE0-E47A-DC7A-8E80E2538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CA9070-2BAB-0C0C-B7CF-1D21F17C6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DA96C1-14D9-5EF1-097F-50AF99F48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72B8EA-4E68-ADC9-CD7D-1C7228730D48}"/>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6" name="Footer Placeholder 5">
            <a:extLst>
              <a:ext uri="{FF2B5EF4-FFF2-40B4-BE49-F238E27FC236}">
                <a16:creationId xmlns:a16="http://schemas.microsoft.com/office/drawing/2014/main" id="{F2E3A257-91C1-A1D9-354D-451F7CE108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0F7552-CF7F-D64A-AC1A-1FEF7B9340A4}"/>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40204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D52F-50D8-7ECD-B5BD-6E362732A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68F268-899F-0C75-FD65-2AD8A7CFE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44A621-938C-D280-9223-CF2BD5E67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AB0ED5-3EC3-0DDF-5991-74670B44B8CC}"/>
              </a:ext>
            </a:extLst>
          </p:cNvPr>
          <p:cNvSpPr>
            <a:spLocks noGrp="1"/>
          </p:cNvSpPr>
          <p:nvPr>
            <p:ph type="dt" sz="half" idx="10"/>
          </p:nvPr>
        </p:nvSpPr>
        <p:spPr/>
        <p:txBody>
          <a:bodyPr/>
          <a:lstStyle/>
          <a:p>
            <a:fld id="{C23A85AE-DAEC-4539-A649-18ECAE37240F}" type="datetimeFigureOut">
              <a:rPr lang="en-IN" smtClean="0"/>
              <a:t>30-03-2024</a:t>
            </a:fld>
            <a:endParaRPr lang="en-IN"/>
          </a:p>
        </p:txBody>
      </p:sp>
      <p:sp>
        <p:nvSpPr>
          <p:cNvPr id="6" name="Footer Placeholder 5">
            <a:extLst>
              <a:ext uri="{FF2B5EF4-FFF2-40B4-BE49-F238E27FC236}">
                <a16:creationId xmlns:a16="http://schemas.microsoft.com/office/drawing/2014/main" id="{0107E2C7-F702-A305-7637-22BE526228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5EF32D-79DC-83A4-27D3-FCAB2B6CE41C}"/>
              </a:ext>
            </a:extLst>
          </p:cNvPr>
          <p:cNvSpPr>
            <a:spLocks noGrp="1"/>
          </p:cNvSpPr>
          <p:nvPr>
            <p:ph type="sldNum" sz="quarter" idx="12"/>
          </p:nvPr>
        </p:nvSpPr>
        <p:spPr/>
        <p:txBody>
          <a:bodyPr/>
          <a:lstStyle/>
          <a:p>
            <a:fld id="{38747B0F-EFD3-43D5-B833-F6A9A37AEEDE}" type="slidenum">
              <a:rPr lang="en-IN" smtClean="0"/>
              <a:t>‹#›</a:t>
            </a:fld>
            <a:endParaRPr lang="en-IN"/>
          </a:p>
        </p:txBody>
      </p:sp>
    </p:spTree>
    <p:extLst>
      <p:ext uri="{BB962C8B-B14F-4D97-AF65-F5344CB8AC3E}">
        <p14:creationId xmlns:p14="http://schemas.microsoft.com/office/powerpoint/2010/main" val="126689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738A5D-69A2-F6E7-2AD4-4A00C73562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1FB894-948B-3CFF-1300-4413074B94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AFBF3D-6FA7-C2CA-6476-435BBEB0C4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3A85AE-DAEC-4539-A649-18ECAE37240F}" type="datetimeFigureOut">
              <a:rPr lang="en-IN" smtClean="0"/>
              <a:t>30-03-2024</a:t>
            </a:fld>
            <a:endParaRPr lang="en-IN"/>
          </a:p>
        </p:txBody>
      </p:sp>
      <p:sp>
        <p:nvSpPr>
          <p:cNvPr id="5" name="Footer Placeholder 4">
            <a:extLst>
              <a:ext uri="{FF2B5EF4-FFF2-40B4-BE49-F238E27FC236}">
                <a16:creationId xmlns:a16="http://schemas.microsoft.com/office/drawing/2014/main" id="{796C1D31-C386-F589-76A6-562137F05F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88B9C2-0BF9-A0AD-890D-BB5481E78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747B0F-EFD3-43D5-B833-F6A9A37AEEDE}" type="slidenum">
              <a:rPr lang="en-IN" smtClean="0"/>
              <a:t>‹#›</a:t>
            </a:fld>
            <a:endParaRPr lang="en-IN"/>
          </a:p>
        </p:txBody>
      </p:sp>
    </p:spTree>
    <p:extLst>
      <p:ext uri="{BB962C8B-B14F-4D97-AF65-F5344CB8AC3E}">
        <p14:creationId xmlns:p14="http://schemas.microsoft.com/office/powerpoint/2010/main" val="163987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alphsmeatcompany.com.au/2021/03/reasons-to-have-precision-farming-technology.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pxhere.com/en/photo/793300"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s://www.ralphsmeatcompany.com.au/2021/03/reasons-to-have-precision-farming-technology.html" TargetMode="Externa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youtu.be/zJcSod-L-Ps?si=Jq7o6XG-A68VQA8B" TargetMode="External"/><Relationship Id="rId1" Type="http://schemas.openxmlformats.org/officeDocument/2006/relationships/slideLayout" Target="../slideLayouts/slideLayout1.xml"/><Relationship Id="rId4" Type="http://schemas.openxmlformats.org/officeDocument/2006/relationships/hyperlink" Target="https://www.flickr.com/photos/86083886@N02/957039469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flickr.com/photos/86083886@N02/9570394696"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86083886@N02/9570394696"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ralphsmeatcompany.com.au/2021/03/reasons-to-have-precision-farming-technology.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793300"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s://pxhere.com/en/photo/963891"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en/photo/793300" TargetMode="External"/><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hyperlink" Target="https://www.ralphsmeatcompany.com.au/2021/03/reasons-to-have-precision-farming-technology.html"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s://openclipart.org/detail/214902/javascript-file-by-computating-214902" TargetMode="External"/><Relationship Id="rId3" Type="http://schemas.openxmlformats.org/officeDocument/2006/relationships/hyperlink" Target="https://elblogdepicodev.blogspot.com/2012/11/como-crear-y-usar-sprites-en-paginas.html" TargetMode="External"/><Relationship Id="rId7" Type="http://schemas.openxmlformats.org/officeDocument/2006/relationships/hyperlink" Target="https://www.ochobitshacenunbyte.com/2015/07/06/tareas-basicas-mysql/" TargetMode="External"/><Relationship Id="rId12" Type="http://schemas.openxmlformats.org/officeDocument/2006/relationships/image" Target="../media/image10.png"/><Relationship Id="rId17" Type="http://schemas.openxmlformats.org/officeDocument/2006/relationships/hyperlink" Target="https://damiandeluca.com.ar/que-es-bootstrap" TargetMode="External"/><Relationship Id="rId2" Type="http://schemas.openxmlformats.org/officeDocument/2006/relationships/image" Target="../media/image5.png"/><Relationship Id="rId16"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hyperlink" Target="https://ugeek.github.io/blog/post/2020-06-07-instalar-node-js-12-version-estable.html" TargetMode="External"/><Relationship Id="rId5" Type="http://schemas.openxmlformats.org/officeDocument/2006/relationships/hyperlink" Target="http://superuser.com/questions/405354/different-background-color-for-multiple-filetypes-in-vim" TargetMode="External"/><Relationship Id="rId15" Type="http://schemas.openxmlformats.org/officeDocument/2006/relationships/hyperlink" Target="https://aprendehtml5facil.blogspot.com/" TargetMode="External"/><Relationship Id="rId10" Type="http://schemas.openxmlformats.org/officeDocument/2006/relationships/image" Target="../media/image9.png"/><Relationship Id="rId4" Type="http://schemas.openxmlformats.org/officeDocument/2006/relationships/image" Target="../media/image6.jpg"/><Relationship Id="rId9" Type="http://schemas.openxmlformats.org/officeDocument/2006/relationships/hyperlink" Target="https://labs.gpul.org/2017/" TargetMode="External"/><Relationship Id="rId1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12959" y="589279"/>
            <a:ext cx="7427361" cy="1995429"/>
          </a:xfrm>
          <a:effectLst>
            <a:outerShdw blurRad="50800" dist="38100" dir="10800000" algn="r" rotWithShape="0">
              <a:prstClr val="black">
                <a:alpha val="77000"/>
              </a:prstClr>
            </a:outerShdw>
          </a:effectLst>
        </p:spPr>
        <p:txBody>
          <a:bodyPr/>
          <a:lstStyle/>
          <a:p>
            <a:r>
              <a:rPr lang="en-IN" b="1" dirty="0"/>
              <a:t>KISAAN SUVIDHA</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853440" y="3881121"/>
            <a:ext cx="5100320" cy="2387600"/>
          </a:xfrm>
        </p:spPr>
        <p:txBody>
          <a:bodyPr>
            <a:normAutofit/>
          </a:bodyPr>
          <a:lstStyle/>
          <a:p>
            <a:pPr algn="l"/>
            <a:r>
              <a:rPr lang="en-IN" b="1" dirty="0"/>
              <a:t>Group Members:</a:t>
            </a:r>
          </a:p>
          <a:p>
            <a:pPr algn="l"/>
            <a:r>
              <a:rPr lang="en-IN" dirty="0"/>
              <a:t>Utsav Mandal     30  </a:t>
            </a:r>
          </a:p>
          <a:p>
            <a:pPr algn="l"/>
            <a:r>
              <a:rPr lang="en-IN" dirty="0"/>
              <a:t>Prasad Gade       14</a:t>
            </a:r>
          </a:p>
          <a:p>
            <a:pPr algn="l"/>
            <a:r>
              <a:rPr lang="en-IN" dirty="0"/>
              <a:t>Prashant Gupta  17</a:t>
            </a:r>
          </a:p>
          <a:p>
            <a:pPr algn="l"/>
            <a:r>
              <a:rPr lang="en-IN" dirty="0"/>
              <a:t>Ravi Rai                42</a:t>
            </a:r>
          </a:p>
        </p:txBody>
      </p:sp>
      <p:grpSp>
        <p:nvGrpSpPr>
          <p:cNvPr id="20" name="Group 19">
            <a:extLst>
              <a:ext uri="{FF2B5EF4-FFF2-40B4-BE49-F238E27FC236}">
                <a16:creationId xmlns:a16="http://schemas.microsoft.com/office/drawing/2014/main" id="{9EDAB8AD-B7BE-9B8A-7BDE-826375275CDB}"/>
              </a:ext>
            </a:extLst>
          </p:cNvPr>
          <p:cNvGrpSpPr/>
          <p:nvPr/>
        </p:nvGrpSpPr>
        <p:grpSpPr>
          <a:xfrm>
            <a:off x="7027511" y="-1522232"/>
            <a:ext cx="5830500" cy="10106913"/>
            <a:chOff x="7002111" y="-1407932"/>
            <a:chExt cx="5830500" cy="10106913"/>
          </a:xfrm>
          <a:blipFill>
            <a:blip r:embed="rId2">
              <a:extLst>
                <a:ext uri="{837473B0-CC2E-450A-ABE3-18F120FF3D39}">
                  <a1611:picAttrSrcUrl xmlns:a1611="http://schemas.microsoft.com/office/drawing/2016/11/main" r:id="rId3"/>
                </a:ext>
              </a:extLst>
            </a:blip>
            <a:stretch>
              <a:fillRect/>
            </a:stretch>
          </a:blipFill>
          <a:effectLst>
            <a:outerShdw blurRad="50800" dist="50800" dir="5400000" algn="ctr" rotWithShape="0">
              <a:srgbClr val="000000">
                <a:alpha val="78000"/>
              </a:srgbClr>
            </a:outerShdw>
          </a:effectLst>
        </p:grpSpPr>
        <p:sp>
          <p:nvSpPr>
            <p:cNvPr id="7" name="Hexagon 6">
              <a:extLst>
                <a:ext uri="{FF2B5EF4-FFF2-40B4-BE49-F238E27FC236}">
                  <a16:creationId xmlns:a16="http://schemas.microsoft.com/office/drawing/2014/main" id="{58E580BE-C854-BD2B-A8DF-3B35492C58B4}"/>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19" name="Group 18">
              <a:extLst>
                <a:ext uri="{FF2B5EF4-FFF2-40B4-BE49-F238E27FC236}">
                  <a16:creationId xmlns:a16="http://schemas.microsoft.com/office/drawing/2014/main" id="{B6B8AF6D-3C8E-2632-03B5-AB0C6AB8720E}"/>
                </a:ext>
              </a:extLst>
            </p:cNvPr>
            <p:cNvGrpSpPr/>
            <p:nvPr/>
          </p:nvGrpSpPr>
          <p:grpSpPr>
            <a:xfrm>
              <a:off x="7002111" y="-1407932"/>
              <a:ext cx="5830500" cy="10106913"/>
              <a:chOff x="7002111" y="-1407932"/>
              <a:chExt cx="5830500" cy="10106913"/>
            </a:xfrm>
            <a:grpFill/>
          </p:grpSpPr>
          <p:sp>
            <p:nvSpPr>
              <p:cNvPr id="4" name="Hexagon 3">
                <a:extLst>
                  <a:ext uri="{FF2B5EF4-FFF2-40B4-BE49-F238E27FC236}">
                    <a16:creationId xmlns:a16="http://schemas.microsoft.com/office/drawing/2014/main" id="{53846F3A-E65B-960D-27A1-01D086559FDC}"/>
                  </a:ext>
                </a:extLst>
              </p:cNvPr>
              <p:cNvSpPr/>
              <p:nvPr/>
            </p:nvSpPr>
            <p:spPr>
              <a:xfrm>
                <a:off x="7002111" y="1498125"/>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5" name="Hexagon 4">
                <a:extLst>
                  <a:ext uri="{FF2B5EF4-FFF2-40B4-BE49-F238E27FC236}">
                    <a16:creationId xmlns:a16="http://schemas.microsoft.com/office/drawing/2014/main" id="{8EB881D1-ECB1-41F9-89F7-9CCE9A440FA9}"/>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6" name="Hexagon 5">
                <a:extLst>
                  <a:ext uri="{FF2B5EF4-FFF2-40B4-BE49-F238E27FC236}">
                    <a16:creationId xmlns:a16="http://schemas.microsoft.com/office/drawing/2014/main" id="{0BB9FC42-77FB-3082-CA84-A551140889C2}"/>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8" name="Hexagon 7">
                <a:extLst>
                  <a:ext uri="{FF2B5EF4-FFF2-40B4-BE49-F238E27FC236}">
                    <a16:creationId xmlns:a16="http://schemas.microsoft.com/office/drawing/2014/main" id="{350C53F4-0003-891E-C326-960233D8B132}"/>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9" name="Hexagon 8">
                <a:extLst>
                  <a:ext uri="{FF2B5EF4-FFF2-40B4-BE49-F238E27FC236}">
                    <a16:creationId xmlns:a16="http://schemas.microsoft.com/office/drawing/2014/main" id="{97A2AED0-A875-2353-D539-57BE261441B0}"/>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6" name="Hexagon 15">
                <a:extLst>
                  <a:ext uri="{FF2B5EF4-FFF2-40B4-BE49-F238E27FC236}">
                    <a16:creationId xmlns:a16="http://schemas.microsoft.com/office/drawing/2014/main" id="{3AE221A5-3050-C8F4-F6E9-C01F04ABC4A6}"/>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7" name="Hexagon 16">
                <a:extLst>
                  <a:ext uri="{FF2B5EF4-FFF2-40B4-BE49-F238E27FC236}">
                    <a16:creationId xmlns:a16="http://schemas.microsoft.com/office/drawing/2014/main" id="{B0C1515A-F90A-811A-D6A5-E8349EF215E4}"/>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8" name="Hexagon 17">
                <a:extLst>
                  <a:ext uri="{FF2B5EF4-FFF2-40B4-BE49-F238E27FC236}">
                    <a16:creationId xmlns:a16="http://schemas.microsoft.com/office/drawing/2014/main" id="{EFB91181-F519-B177-16F2-1B9A143BE2A4}"/>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322669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D10EA-8DAB-2E00-78DC-883C520BF8BA}"/>
              </a:ext>
            </a:extLst>
          </p:cNvPr>
          <p:cNvPicPr>
            <a:picLocks noChangeAspect="1"/>
          </p:cNvPicPr>
          <p:nvPr/>
        </p:nvPicPr>
        <p:blipFill>
          <a:blip r:embed="rId2"/>
          <a:stretch>
            <a:fillRect/>
          </a:stretch>
        </p:blipFill>
        <p:spPr>
          <a:xfrm>
            <a:off x="801591" y="672029"/>
            <a:ext cx="10391545" cy="6185971"/>
          </a:xfrm>
          <a:prstGeom prst="rect">
            <a:avLst/>
          </a:prstGeom>
        </p:spPr>
      </p:pic>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411470" y="0"/>
            <a:ext cx="6845300" cy="1627319"/>
          </a:xfrm>
          <a:effectLst>
            <a:outerShdw blurRad="50800" dist="38100" dir="10800000" algn="r" rotWithShape="0">
              <a:prstClr val="black">
                <a:alpha val="77000"/>
              </a:prstClr>
            </a:outerShdw>
          </a:effectLst>
        </p:spPr>
        <p:txBody>
          <a:bodyPr anchor="t">
            <a:normAutofit/>
          </a:bodyPr>
          <a:lstStyle/>
          <a:p>
            <a:r>
              <a:rPr lang="en-IN" dirty="0"/>
              <a:t>FRONTEND</a:t>
            </a:r>
          </a:p>
        </p:txBody>
      </p:sp>
    </p:spTree>
    <p:extLst>
      <p:ext uri="{BB962C8B-B14F-4D97-AF65-F5344CB8AC3E}">
        <p14:creationId xmlns:p14="http://schemas.microsoft.com/office/powerpoint/2010/main" val="129605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810573" y="0"/>
            <a:ext cx="6845300" cy="1627319"/>
          </a:xfrm>
          <a:effectLst>
            <a:outerShdw blurRad="50800" dist="38100" dir="10800000" algn="r" rotWithShape="0">
              <a:prstClr val="black">
                <a:alpha val="77000"/>
              </a:prstClr>
            </a:outerShdw>
          </a:effectLst>
        </p:spPr>
        <p:txBody>
          <a:bodyPr anchor="t">
            <a:normAutofit/>
          </a:bodyPr>
          <a:lstStyle/>
          <a:p>
            <a:r>
              <a:rPr lang="en-IN" dirty="0"/>
              <a:t>FRONTEND</a:t>
            </a:r>
          </a:p>
        </p:txBody>
      </p:sp>
      <p:pic>
        <p:nvPicPr>
          <p:cNvPr id="5" name="Picture 4">
            <a:extLst>
              <a:ext uri="{FF2B5EF4-FFF2-40B4-BE49-F238E27FC236}">
                <a16:creationId xmlns:a16="http://schemas.microsoft.com/office/drawing/2014/main" id="{207B866A-EC6B-784C-04E2-CE0AF604BBFD}"/>
              </a:ext>
            </a:extLst>
          </p:cNvPr>
          <p:cNvPicPr>
            <a:picLocks noChangeAspect="1"/>
          </p:cNvPicPr>
          <p:nvPr/>
        </p:nvPicPr>
        <p:blipFill>
          <a:blip r:embed="rId2"/>
          <a:stretch>
            <a:fillRect/>
          </a:stretch>
        </p:blipFill>
        <p:spPr>
          <a:xfrm>
            <a:off x="1322024" y="804232"/>
            <a:ext cx="10047383" cy="6053768"/>
          </a:xfrm>
          <a:prstGeom prst="rect">
            <a:avLst/>
          </a:prstGeom>
        </p:spPr>
      </p:pic>
    </p:spTree>
    <p:extLst>
      <p:ext uri="{BB962C8B-B14F-4D97-AF65-F5344CB8AC3E}">
        <p14:creationId xmlns:p14="http://schemas.microsoft.com/office/powerpoint/2010/main" val="18036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436000" y="0"/>
            <a:ext cx="6845300" cy="1627319"/>
          </a:xfrm>
          <a:effectLst>
            <a:outerShdw blurRad="50800" dist="38100" dir="10800000" algn="r" rotWithShape="0">
              <a:prstClr val="black">
                <a:alpha val="77000"/>
              </a:prstClr>
            </a:outerShdw>
          </a:effectLst>
        </p:spPr>
        <p:txBody>
          <a:bodyPr anchor="t">
            <a:normAutofit/>
          </a:bodyPr>
          <a:lstStyle/>
          <a:p>
            <a:r>
              <a:rPr lang="en-IN" dirty="0"/>
              <a:t>IMPLEMENTATION</a:t>
            </a:r>
          </a:p>
        </p:txBody>
      </p:sp>
      <p:pic>
        <p:nvPicPr>
          <p:cNvPr id="5" name="Picture 4">
            <a:extLst>
              <a:ext uri="{FF2B5EF4-FFF2-40B4-BE49-F238E27FC236}">
                <a16:creationId xmlns:a16="http://schemas.microsoft.com/office/drawing/2014/main" id="{56B44DB4-4404-192C-1629-4CF3D560CA93}"/>
              </a:ext>
            </a:extLst>
          </p:cNvPr>
          <p:cNvPicPr>
            <a:picLocks noChangeAspect="1"/>
          </p:cNvPicPr>
          <p:nvPr/>
        </p:nvPicPr>
        <p:blipFill>
          <a:blip r:embed="rId2"/>
          <a:stretch>
            <a:fillRect/>
          </a:stretch>
        </p:blipFill>
        <p:spPr>
          <a:xfrm>
            <a:off x="615108" y="691997"/>
            <a:ext cx="10961783" cy="6166003"/>
          </a:xfrm>
          <a:prstGeom prst="rect">
            <a:avLst/>
          </a:prstGeom>
        </p:spPr>
      </p:pic>
    </p:spTree>
    <p:extLst>
      <p:ext uri="{BB962C8B-B14F-4D97-AF65-F5344CB8AC3E}">
        <p14:creationId xmlns:p14="http://schemas.microsoft.com/office/powerpoint/2010/main" val="182154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413966" y="0"/>
            <a:ext cx="6845300" cy="1627319"/>
          </a:xfrm>
          <a:effectLst>
            <a:outerShdw blurRad="50800" dist="38100" dir="10800000" algn="r" rotWithShape="0">
              <a:prstClr val="black">
                <a:alpha val="77000"/>
              </a:prstClr>
            </a:outerShdw>
          </a:effectLst>
        </p:spPr>
        <p:txBody>
          <a:bodyPr anchor="t">
            <a:normAutofit/>
          </a:bodyPr>
          <a:lstStyle/>
          <a:p>
            <a:r>
              <a:rPr lang="en-IN" dirty="0"/>
              <a:t>IMPLEMENTATION</a:t>
            </a:r>
          </a:p>
        </p:txBody>
      </p:sp>
      <p:pic>
        <p:nvPicPr>
          <p:cNvPr id="5" name="Picture 4">
            <a:extLst>
              <a:ext uri="{FF2B5EF4-FFF2-40B4-BE49-F238E27FC236}">
                <a16:creationId xmlns:a16="http://schemas.microsoft.com/office/drawing/2014/main" id="{A5C41B6A-9837-65CA-8C6D-36FA771F8776}"/>
              </a:ext>
            </a:extLst>
          </p:cNvPr>
          <p:cNvPicPr>
            <a:picLocks noChangeAspect="1"/>
          </p:cNvPicPr>
          <p:nvPr/>
        </p:nvPicPr>
        <p:blipFill>
          <a:blip r:embed="rId2"/>
          <a:stretch>
            <a:fillRect/>
          </a:stretch>
        </p:blipFill>
        <p:spPr>
          <a:xfrm>
            <a:off x="631146" y="716096"/>
            <a:ext cx="10893706" cy="6127710"/>
          </a:xfrm>
          <a:prstGeom prst="rect">
            <a:avLst/>
          </a:prstGeom>
        </p:spPr>
      </p:pic>
    </p:spTree>
    <p:extLst>
      <p:ext uri="{BB962C8B-B14F-4D97-AF65-F5344CB8AC3E}">
        <p14:creationId xmlns:p14="http://schemas.microsoft.com/office/powerpoint/2010/main" val="1534037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55508" y="-224186"/>
            <a:ext cx="6845300" cy="1627319"/>
          </a:xfrm>
          <a:effectLst>
            <a:outerShdw blurRad="50800" dist="38100" dir="10800000" algn="r" rotWithShape="0">
              <a:prstClr val="black">
                <a:alpha val="77000"/>
              </a:prstClr>
            </a:outerShdw>
          </a:effectLst>
        </p:spPr>
        <p:txBody>
          <a:bodyPr>
            <a:normAutofit/>
          </a:bodyPr>
          <a:lstStyle/>
          <a:p>
            <a:r>
              <a:rPr lang="en-IN" dirty="0"/>
              <a:t>GANTT CHART</a:t>
            </a:r>
          </a:p>
        </p:txBody>
      </p:sp>
      <p:sp>
        <p:nvSpPr>
          <p:cNvPr id="4" name="Rectangle: Rounded Corners 3">
            <a:extLst>
              <a:ext uri="{FF2B5EF4-FFF2-40B4-BE49-F238E27FC236}">
                <a16:creationId xmlns:a16="http://schemas.microsoft.com/office/drawing/2014/main" id="{0B085828-FDE5-6C97-2A9F-08E400529867}"/>
              </a:ext>
            </a:extLst>
          </p:cNvPr>
          <p:cNvSpPr/>
          <p:nvPr/>
        </p:nvSpPr>
        <p:spPr>
          <a:xfrm>
            <a:off x="596900" y="1403133"/>
            <a:ext cx="11049000" cy="5099268"/>
          </a:xfrm>
          <a:prstGeom prst="roundRect">
            <a:avLst/>
          </a:prstGeom>
          <a:blipFill>
            <a:blip r:embed="rId2"/>
            <a:stretch>
              <a:fillRect l="3311" t="1603" r="3311" b="1603"/>
            </a:stretch>
          </a:blip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Tree>
    <p:extLst>
      <p:ext uri="{BB962C8B-B14F-4D97-AF65-F5344CB8AC3E}">
        <p14:creationId xmlns:p14="http://schemas.microsoft.com/office/powerpoint/2010/main" val="2802220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099688" y="152400"/>
            <a:ext cx="8554588" cy="1816859"/>
          </a:xfrm>
          <a:effectLst>
            <a:outerShdw blurRad="50800" dist="38100" dir="10800000" algn="r" rotWithShape="0">
              <a:prstClr val="black">
                <a:alpha val="77000"/>
              </a:prstClr>
            </a:outerShdw>
          </a:effectLst>
        </p:spPr>
        <p:txBody>
          <a:bodyPr>
            <a:normAutofit/>
          </a:bodyPr>
          <a:lstStyle/>
          <a:p>
            <a:r>
              <a:rPr lang="en-IN" dirty="0"/>
              <a:t>CONCLUSION</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495300" y="2191328"/>
            <a:ext cx="6214711" cy="4157040"/>
          </a:xfrm>
          <a:noFill/>
        </p:spPr>
        <p:txBody>
          <a:bodyPr>
            <a:normAutofit fontScale="77500" lnSpcReduction="20000"/>
          </a:bodyPr>
          <a:lstStyle/>
          <a:p>
            <a:pPr algn="l">
              <a:lnSpc>
                <a:spcPct val="100000"/>
              </a:lnSpc>
            </a:pPr>
            <a:endParaRPr lang="en-IN" dirty="0">
              <a:blipFill>
                <a:blip r:embed="rId2">
                  <a:extLst>
                    <a:ext uri="{837473B0-CC2E-450A-ABE3-18F120FF3D39}">
                      <a1611:picAttrSrcUrl xmlns:a1611="http://schemas.microsoft.com/office/drawing/2016/11/main" r:id="rId3"/>
                    </a:ext>
                  </a:extLst>
                </a:blip>
                <a:stretch>
                  <a:fillRect/>
                </a:stretch>
              </a:blipFill>
              <a:effectLst>
                <a:outerShdw blurRad="38100" dist="38100" dir="2700000" algn="tl">
                  <a:srgbClr val="000000">
                    <a:alpha val="43137"/>
                  </a:srgbClr>
                </a:outerShdw>
              </a:effectLst>
              <a:cs typeface="Arial" panose="020B0604020202020204" pitchFamily="34" charset="0"/>
            </a:endParaRPr>
          </a:p>
          <a:p>
            <a:pPr marL="299085" indent="-287020" algn="l">
              <a:lnSpc>
                <a:spcPct val="100000"/>
              </a:lnSpc>
              <a:spcBef>
                <a:spcPts val="945"/>
              </a:spcBef>
              <a:buChar char="•"/>
              <a:tabLst>
                <a:tab pos="299085" algn="l"/>
                <a:tab pos="299720" algn="l"/>
              </a:tabLst>
            </a:pPr>
            <a:r>
              <a:rPr lang="en-US" sz="2400" dirty="0">
                <a:latin typeface="Arial MT"/>
                <a:cs typeface="Arial MT"/>
              </a:rPr>
              <a:t>Our comprehensive Web platform is poised to revolutionize the agricultural landscape by addressing key challenges faced by farmers and landowners. By promoting government schemes and subsidies, facilitating transparent land rental transactions, and providing easy access to modern agricultural equipment, our platform aims to empower the farming community.</a:t>
            </a:r>
          </a:p>
          <a:p>
            <a:pPr marL="299085" indent="-287020" algn="l">
              <a:lnSpc>
                <a:spcPct val="100000"/>
              </a:lnSpc>
              <a:spcBef>
                <a:spcPts val="945"/>
              </a:spcBef>
              <a:buChar char="•"/>
              <a:tabLst>
                <a:tab pos="299085" algn="l"/>
                <a:tab pos="299720" algn="l"/>
              </a:tabLst>
            </a:pPr>
            <a:r>
              <a:rPr lang="en-US" sz="2400" dirty="0">
                <a:latin typeface="Arial MT"/>
                <a:cs typeface="Arial MT"/>
              </a:rPr>
              <a:t>The scalability and robustness of our platform ensure its effectiveness in accommodating a large user base, fostering widespread adoption. With a user-friendly interface and a commitment to inclusivity, we offer localization options and multilingual support to cater to diverse user groups, making information and services accessible to everyone.</a:t>
            </a:r>
          </a:p>
          <a:p>
            <a:pPr marL="12065" algn="l">
              <a:lnSpc>
                <a:spcPct val="100000"/>
              </a:lnSpc>
              <a:spcBef>
                <a:spcPts val="5"/>
              </a:spcBef>
              <a:tabLst>
                <a:tab pos="299085" algn="l"/>
                <a:tab pos="299720" algn="l"/>
              </a:tabLst>
            </a:pPr>
            <a:endParaRPr lang="en-IN" sz="2000" spc="-5" dirty="0">
              <a:cs typeface="Arial" panose="020B0604020202020204" pitchFamily="34" charset="0"/>
            </a:endParaRPr>
          </a:p>
        </p:txBody>
      </p:sp>
      <p:grpSp>
        <p:nvGrpSpPr>
          <p:cNvPr id="4" name="Group 3">
            <a:extLst>
              <a:ext uri="{FF2B5EF4-FFF2-40B4-BE49-F238E27FC236}">
                <a16:creationId xmlns:a16="http://schemas.microsoft.com/office/drawing/2014/main" id="{E5DEEDB3-2DDB-DFC5-F44A-57E0A10489BC}"/>
              </a:ext>
            </a:extLst>
          </p:cNvPr>
          <p:cNvGrpSpPr/>
          <p:nvPr/>
        </p:nvGrpSpPr>
        <p:grpSpPr>
          <a:xfrm>
            <a:off x="6900511" y="-1624457"/>
            <a:ext cx="5830500" cy="10106913"/>
            <a:chOff x="7002111" y="-1407932"/>
            <a:chExt cx="5830500" cy="10106913"/>
          </a:xfrm>
          <a:blipFill>
            <a:blip r:embed="rId4">
              <a:extLst>
                <a:ext uri="{837473B0-CC2E-450A-ABE3-18F120FF3D39}">
                  <a1611:picAttrSrcUrl xmlns:a1611="http://schemas.microsoft.com/office/drawing/2016/11/main" r:id="rId5"/>
                </a:ext>
              </a:extLst>
            </a:blip>
            <a:stretch>
              <a:fillRect/>
            </a:stretch>
          </a:blipFill>
          <a:effectLst>
            <a:outerShdw blurRad="50800" dist="50800" dir="5400000" algn="ctr" rotWithShape="0">
              <a:srgbClr val="000000">
                <a:alpha val="78000"/>
              </a:srgbClr>
            </a:outerShdw>
          </a:effectLst>
        </p:grpSpPr>
        <p:sp>
          <p:nvSpPr>
            <p:cNvPr id="5" name="Hexagon 4">
              <a:extLst>
                <a:ext uri="{FF2B5EF4-FFF2-40B4-BE49-F238E27FC236}">
                  <a16:creationId xmlns:a16="http://schemas.microsoft.com/office/drawing/2014/main" id="{3E2B3A77-3EAE-7839-1E7F-AC50AE046796}"/>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6" name="Group 5">
              <a:extLst>
                <a:ext uri="{FF2B5EF4-FFF2-40B4-BE49-F238E27FC236}">
                  <a16:creationId xmlns:a16="http://schemas.microsoft.com/office/drawing/2014/main" id="{61E760F4-4217-74FB-E619-FDD2E0DEF863}"/>
                </a:ext>
              </a:extLst>
            </p:cNvPr>
            <p:cNvGrpSpPr/>
            <p:nvPr/>
          </p:nvGrpSpPr>
          <p:grpSpPr>
            <a:xfrm>
              <a:off x="7002111" y="-1407932"/>
              <a:ext cx="5830500" cy="10106913"/>
              <a:chOff x="7002111" y="-1407932"/>
              <a:chExt cx="5830500" cy="10106913"/>
            </a:xfrm>
            <a:grpFill/>
          </p:grpSpPr>
          <p:sp>
            <p:nvSpPr>
              <p:cNvPr id="7" name="Hexagon 6">
                <a:extLst>
                  <a:ext uri="{FF2B5EF4-FFF2-40B4-BE49-F238E27FC236}">
                    <a16:creationId xmlns:a16="http://schemas.microsoft.com/office/drawing/2014/main" id="{8E497E09-22F8-5EA5-082F-13E58244D69B}"/>
                  </a:ext>
                </a:extLst>
              </p:cNvPr>
              <p:cNvSpPr/>
              <p:nvPr/>
            </p:nvSpPr>
            <p:spPr>
              <a:xfrm>
                <a:off x="7002111" y="149812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8" name="Hexagon 7">
                <a:extLst>
                  <a:ext uri="{FF2B5EF4-FFF2-40B4-BE49-F238E27FC236}">
                    <a16:creationId xmlns:a16="http://schemas.microsoft.com/office/drawing/2014/main" id="{C8EB3825-34A0-B21C-9AC4-D2DF86AA7D78}"/>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9" name="Hexagon 8">
                <a:extLst>
                  <a:ext uri="{FF2B5EF4-FFF2-40B4-BE49-F238E27FC236}">
                    <a16:creationId xmlns:a16="http://schemas.microsoft.com/office/drawing/2014/main" id="{1C6EE18C-69ED-82CA-D553-78704372C53A}"/>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0" name="Hexagon 9">
                <a:extLst>
                  <a:ext uri="{FF2B5EF4-FFF2-40B4-BE49-F238E27FC236}">
                    <a16:creationId xmlns:a16="http://schemas.microsoft.com/office/drawing/2014/main" id="{9BA1BCA1-C3C0-55E0-8105-E9AEF64AE0D0}"/>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1" name="Hexagon 10">
                <a:extLst>
                  <a:ext uri="{FF2B5EF4-FFF2-40B4-BE49-F238E27FC236}">
                    <a16:creationId xmlns:a16="http://schemas.microsoft.com/office/drawing/2014/main" id="{A637F145-95CD-FE6F-5F45-1C9151A6B1BF}"/>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2" name="Hexagon 11">
                <a:extLst>
                  <a:ext uri="{FF2B5EF4-FFF2-40B4-BE49-F238E27FC236}">
                    <a16:creationId xmlns:a16="http://schemas.microsoft.com/office/drawing/2014/main" id="{7A8EED52-DE76-AB66-898C-3D2FF2BFDAA0}"/>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3" name="Hexagon 12">
                <a:extLst>
                  <a:ext uri="{FF2B5EF4-FFF2-40B4-BE49-F238E27FC236}">
                    <a16:creationId xmlns:a16="http://schemas.microsoft.com/office/drawing/2014/main" id="{E73D9B01-A783-117D-A672-F9D4CA2F044C}"/>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4" name="Hexagon 13">
                <a:extLst>
                  <a:ext uri="{FF2B5EF4-FFF2-40B4-BE49-F238E27FC236}">
                    <a16:creationId xmlns:a16="http://schemas.microsoft.com/office/drawing/2014/main" id="{294481CD-DA41-F228-A1A7-BA49B3BCFDF1}"/>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419102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5148576" y="589279"/>
            <a:ext cx="7427361" cy="1067865"/>
          </a:xfrm>
          <a:effectLst>
            <a:outerShdw blurRad="50800" dist="38100" dir="10800000" algn="r" rotWithShape="0">
              <a:prstClr val="black">
                <a:alpha val="77000"/>
              </a:prstClr>
            </a:outerShdw>
          </a:effectLst>
        </p:spPr>
        <p:txBody>
          <a:bodyPr/>
          <a:lstStyle/>
          <a:p>
            <a:r>
              <a:rPr lang="en-IN" dirty="0"/>
              <a:t>REFERENCES</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5842000" y="1828441"/>
            <a:ext cx="5935896" cy="4414521"/>
          </a:xfrm>
        </p:spPr>
        <p:txBody>
          <a:bodyPr>
            <a:normAutofit/>
          </a:bodyPr>
          <a:lstStyle/>
          <a:p>
            <a:pPr marL="354965" indent="-342900" algn="l">
              <a:lnSpc>
                <a:spcPct val="100000"/>
              </a:lnSpc>
              <a:spcBef>
                <a:spcPts val="945"/>
              </a:spcBef>
              <a:buFont typeface="Wingdings" panose="05000000000000000000" pitchFamily="2" charset="2"/>
              <a:buChar char="q"/>
              <a:tabLst>
                <a:tab pos="299085" algn="l"/>
                <a:tab pos="299720" algn="l"/>
              </a:tabLst>
            </a:pPr>
            <a:r>
              <a:rPr lang="en-US" sz="2400" spc="-5" dirty="0">
                <a:latin typeface="Arial MT"/>
                <a:cs typeface="Arial MT"/>
              </a:rPr>
              <a:t>FARMING MADE</a:t>
            </a:r>
            <a:r>
              <a:rPr lang="en-US" sz="2400" spc="5" dirty="0">
                <a:latin typeface="Arial MT"/>
                <a:cs typeface="Arial MT"/>
              </a:rPr>
              <a:t> </a:t>
            </a:r>
            <a:r>
              <a:rPr lang="en-US" sz="2400" dirty="0">
                <a:latin typeface="Arial MT"/>
                <a:cs typeface="Arial MT"/>
              </a:rPr>
              <a:t>EASY</a:t>
            </a:r>
            <a:r>
              <a:rPr lang="en-US" sz="2400" spc="-5" dirty="0">
                <a:latin typeface="Arial MT"/>
                <a:cs typeface="Arial MT"/>
              </a:rPr>
              <a:t> </a:t>
            </a:r>
            <a:r>
              <a:rPr lang="en-US" sz="2400" dirty="0">
                <a:latin typeface="Arial MT"/>
                <a:cs typeface="Arial MT"/>
              </a:rPr>
              <a:t>USING</a:t>
            </a:r>
            <a:r>
              <a:rPr lang="en-US" sz="2400" spc="-5" dirty="0">
                <a:latin typeface="Arial MT"/>
                <a:cs typeface="Arial MT"/>
              </a:rPr>
              <a:t> MACHINE</a:t>
            </a:r>
            <a:r>
              <a:rPr lang="en-US" sz="2400" spc="10" dirty="0">
                <a:latin typeface="Arial MT"/>
                <a:cs typeface="Arial MT"/>
              </a:rPr>
              <a:t> </a:t>
            </a:r>
            <a:r>
              <a:rPr lang="en-US" sz="2400" spc="-5" dirty="0">
                <a:latin typeface="Arial MT"/>
                <a:cs typeface="Arial MT"/>
              </a:rPr>
              <a:t>LEARNING</a:t>
            </a:r>
            <a:r>
              <a:rPr lang="en-US" sz="2400" dirty="0">
                <a:latin typeface="Arial MT"/>
                <a:cs typeface="Arial MT"/>
              </a:rPr>
              <a:t> </a:t>
            </a:r>
            <a:r>
              <a:rPr lang="en-US" sz="2400" spc="-5" dirty="0">
                <a:latin typeface="Arial MT"/>
                <a:cs typeface="Arial MT"/>
              </a:rPr>
              <a:t>Dr.</a:t>
            </a:r>
            <a:r>
              <a:rPr lang="en-US" sz="2400" spc="5" dirty="0">
                <a:latin typeface="Arial MT"/>
                <a:cs typeface="Arial MT"/>
              </a:rPr>
              <a:t> </a:t>
            </a:r>
            <a:r>
              <a:rPr lang="en-US" sz="2400" spc="-5" dirty="0">
                <a:latin typeface="Arial MT"/>
                <a:cs typeface="Arial MT"/>
              </a:rPr>
              <a:t>DVNS</a:t>
            </a:r>
            <a:r>
              <a:rPr lang="en-US" sz="2400" spc="5" dirty="0">
                <a:latin typeface="Arial MT"/>
                <a:cs typeface="Arial MT"/>
              </a:rPr>
              <a:t> </a:t>
            </a:r>
            <a:r>
              <a:rPr lang="en-US" sz="2400" dirty="0">
                <a:latin typeface="Arial MT"/>
                <a:cs typeface="Arial MT"/>
              </a:rPr>
              <a:t>Murthy</a:t>
            </a:r>
            <a:r>
              <a:rPr lang="en-US" sz="2400" spc="-20" dirty="0">
                <a:latin typeface="Arial MT"/>
                <a:cs typeface="Arial MT"/>
              </a:rPr>
              <a:t> </a:t>
            </a:r>
            <a:r>
              <a:rPr lang="en-US" sz="2400" dirty="0">
                <a:latin typeface="Arial MT"/>
                <a:cs typeface="Arial MT"/>
              </a:rPr>
              <a:t>1</a:t>
            </a:r>
            <a:r>
              <a:rPr lang="en-US" sz="2400" spc="-5" dirty="0">
                <a:latin typeface="Arial MT"/>
                <a:cs typeface="Arial MT"/>
              </a:rPr>
              <a:t> </a:t>
            </a:r>
            <a:r>
              <a:rPr lang="en-US" sz="2400" dirty="0">
                <a:latin typeface="Arial MT"/>
                <a:cs typeface="Arial MT"/>
              </a:rPr>
              <a:t>,</a:t>
            </a:r>
            <a:r>
              <a:rPr lang="en-US" sz="2400" spc="-10" dirty="0">
                <a:latin typeface="Arial MT"/>
                <a:cs typeface="Arial MT"/>
              </a:rPr>
              <a:t> </a:t>
            </a:r>
            <a:r>
              <a:rPr lang="en-US" sz="2400" dirty="0">
                <a:latin typeface="Arial MT"/>
                <a:cs typeface="Arial MT"/>
              </a:rPr>
              <a:t>Ms.</a:t>
            </a:r>
            <a:r>
              <a:rPr lang="en-US" sz="2400" spc="-5" dirty="0">
                <a:latin typeface="Arial MT"/>
                <a:cs typeface="Arial MT"/>
              </a:rPr>
              <a:t> </a:t>
            </a:r>
            <a:r>
              <a:rPr lang="en-US" sz="2400" dirty="0">
                <a:latin typeface="Arial MT"/>
                <a:cs typeface="Arial MT"/>
              </a:rPr>
              <a:t>S.</a:t>
            </a:r>
            <a:r>
              <a:rPr lang="en-US" sz="2400" spc="5" dirty="0">
                <a:latin typeface="Arial MT"/>
                <a:cs typeface="Arial MT"/>
              </a:rPr>
              <a:t> </a:t>
            </a:r>
            <a:r>
              <a:rPr lang="en-US" sz="2400" dirty="0">
                <a:latin typeface="Arial MT"/>
                <a:cs typeface="Arial MT"/>
              </a:rPr>
              <a:t>Sunitha2</a:t>
            </a:r>
            <a:r>
              <a:rPr lang="en-US" sz="2400" spc="-40" dirty="0">
                <a:latin typeface="Arial MT"/>
                <a:cs typeface="Arial MT"/>
              </a:rPr>
              <a:t> </a:t>
            </a:r>
            <a:r>
              <a:rPr lang="en-US" sz="2400" dirty="0">
                <a:latin typeface="Arial MT"/>
                <a:cs typeface="Arial MT"/>
              </a:rPr>
              <a:t>, Vol.14</a:t>
            </a:r>
            <a:r>
              <a:rPr lang="en-US" sz="2400" spc="-30" dirty="0">
                <a:latin typeface="Arial MT"/>
                <a:cs typeface="Arial MT"/>
              </a:rPr>
              <a:t> </a:t>
            </a:r>
            <a:r>
              <a:rPr lang="en-US" sz="2400" dirty="0">
                <a:latin typeface="Arial MT"/>
                <a:cs typeface="Arial MT"/>
              </a:rPr>
              <a:t>No.02</a:t>
            </a:r>
            <a:r>
              <a:rPr lang="en-US" spc="-5" dirty="0">
                <a:latin typeface="Arial MT"/>
                <a:cs typeface="Arial MT"/>
              </a:rPr>
              <a:t>(2023),1044-</a:t>
            </a:r>
            <a:r>
              <a:rPr lang="en-US" spc="-65" dirty="0">
                <a:latin typeface="Arial MT"/>
                <a:cs typeface="Arial MT"/>
              </a:rPr>
              <a:t> </a:t>
            </a:r>
            <a:r>
              <a:rPr lang="en-US" spc="-5" dirty="0">
                <a:latin typeface="Arial MT"/>
                <a:cs typeface="Arial MT"/>
              </a:rPr>
              <a:t>1054</a:t>
            </a:r>
            <a:endParaRPr lang="en-US" dirty="0">
              <a:latin typeface="Arial MT"/>
              <a:cs typeface="Arial MT"/>
            </a:endParaRPr>
          </a:p>
          <a:p>
            <a:pPr marL="354965" indent="-342900" algn="l">
              <a:lnSpc>
                <a:spcPct val="100000"/>
              </a:lnSpc>
              <a:spcBef>
                <a:spcPts val="840"/>
              </a:spcBef>
              <a:buFont typeface="Wingdings" panose="05000000000000000000" pitchFamily="2" charset="2"/>
              <a:buChar char="q"/>
              <a:tabLst>
                <a:tab pos="299085" algn="l"/>
                <a:tab pos="299720" algn="l"/>
              </a:tabLst>
            </a:pPr>
            <a:r>
              <a:rPr lang="en-US" sz="2400" dirty="0" err="1">
                <a:latin typeface="Arial MT"/>
                <a:cs typeface="Arial MT"/>
              </a:rPr>
              <a:t>Youtube</a:t>
            </a:r>
            <a:r>
              <a:rPr lang="en-US" sz="2400" dirty="0">
                <a:latin typeface="Arial MT"/>
                <a:cs typeface="Arial MT"/>
              </a:rPr>
              <a:t>:</a:t>
            </a:r>
            <a:r>
              <a:rPr lang="en-US" sz="2400" spc="-15" dirty="0">
                <a:solidFill>
                  <a:srgbClr val="009284"/>
                </a:solidFill>
                <a:latin typeface="Arial MT"/>
                <a:cs typeface="Arial MT"/>
              </a:rPr>
              <a:t> </a:t>
            </a:r>
            <a:r>
              <a:rPr lang="en-US" sz="2400" u="heavy" spc="-5" dirty="0">
                <a:solidFill>
                  <a:srgbClr val="009284"/>
                </a:solidFill>
                <a:uFill>
                  <a:solidFill>
                    <a:srgbClr val="009284"/>
                  </a:solidFill>
                </a:uFill>
                <a:latin typeface="Arial MT"/>
                <a:cs typeface="Arial MT"/>
                <a:hlinkClick r:id="rId2"/>
              </a:rPr>
              <a:t>https://youtu.be/zJcSod-L-Ps?si=Jq7o6XG-A68VQA8B</a:t>
            </a:r>
            <a:endParaRPr lang="en-US" sz="2400" dirty="0">
              <a:latin typeface="Arial MT"/>
              <a:cs typeface="Arial MT"/>
            </a:endParaRPr>
          </a:p>
          <a:p>
            <a:pPr marL="354965" indent="-342900" algn="l">
              <a:lnSpc>
                <a:spcPct val="100000"/>
              </a:lnSpc>
              <a:spcBef>
                <a:spcPts val="840"/>
              </a:spcBef>
              <a:buFont typeface="Wingdings" panose="05000000000000000000" pitchFamily="2" charset="2"/>
              <a:buChar char="q"/>
              <a:tabLst>
                <a:tab pos="299085" algn="l"/>
                <a:tab pos="299720" algn="l"/>
              </a:tabLst>
            </a:pPr>
            <a:r>
              <a:rPr lang="en-US" sz="2400" dirty="0" err="1">
                <a:latin typeface="Arial MT"/>
                <a:cs typeface="Arial MT"/>
              </a:rPr>
              <a:t>stackoverflow</a:t>
            </a:r>
            <a:endParaRPr lang="en-US" sz="2400" dirty="0">
              <a:latin typeface="Arial MT"/>
              <a:cs typeface="Arial MT"/>
            </a:endParaRPr>
          </a:p>
          <a:p>
            <a:pPr marL="354965" indent="-342900" algn="l">
              <a:lnSpc>
                <a:spcPct val="100000"/>
              </a:lnSpc>
              <a:spcBef>
                <a:spcPts val="840"/>
              </a:spcBef>
              <a:buFont typeface="Wingdings" panose="05000000000000000000" pitchFamily="2" charset="2"/>
              <a:buChar char="q"/>
              <a:tabLst>
                <a:tab pos="299085" algn="l"/>
                <a:tab pos="299720" algn="l"/>
              </a:tabLst>
            </a:pPr>
            <a:r>
              <a:rPr lang="en-US" sz="2400" dirty="0">
                <a:latin typeface="Arial MT"/>
                <a:cs typeface="Arial MT"/>
              </a:rPr>
              <a:t>Wikipedia</a:t>
            </a:r>
          </a:p>
          <a:p>
            <a:pPr marL="354965" indent="-342900" algn="l">
              <a:lnSpc>
                <a:spcPct val="100000"/>
              </a:lnSpc>
              <a:spcBef>
                <a:spcPts val="840"/>
              </a:spcBef>
              <a:buFont typeface="Wingdings" panose="05000000000000000000" pitchFamily="2" charset="2"/>
              <a:buChar char="q"/>
              <a:tabLst>
                <a:tab pos="299085" algn="l"/>
                <a:tab pos="299720" algn="l"/>
              </a:tabLst>
            </a:pPr>
            <a:r>
              <a:rPr lang="en-US" sz="2400" dirty="0">
                <a:latin typeface="Arial MT"/>
                <a:cs typeface="Arial MT"/>
              </a:rPr>
              <a:t>IEEE</a:t>
            </a:r>
          </a:p>
          <a:p>
            <a:pPr marL="355600" indent="-342900" algn="l">
              <a:lnSpc>
                <a:spcPct val="100000"/>
              </a:lnSpc>
              <a:spcBef>
                <a:spcPts val="345"/>
              </a:spcBef>
              <a:buClr>
                <a:srgbClr val="666666"/>
              </a:buClr>
              <a:buFont typeface="Wingdings" panose="05000000000000000000" pitchFamily="2" charset="2"/>
              <a:buChar char="q"/>
              <a:tabLst>
                <a:tab pos="354965" algn="l"/>
                <a:tab pos="355600" algn="l"/>
              </a:tabLst>
            </a:pPr>
            <a:endParaRPr lang="en-US" sz="2400" dirty="0">
              <a:latin typeface="Arial MT"/>
              <a:cs typeface="Arial MT"/>
            </a:endParaRPr>
          </a:p>
        </p:txBody>
      </p:sp>
      <p:grpSp>
        <p:nvGrpSpPr>
          <p:cNvPr id="13" name="Group 12">
            <a:extLst>
              <a:ext uri="{FF2B5EF4-FFF2-40B4-BE49-F238E27FC236}">
                <a16:creationId xmlns:a16="http://schemas.microsoft.com/office/drawing/2014/main" id="{AC851E26-4027-5433-7F7F-A6B8DE1CA90D}"/>
              </a:ext>
            </a:extLst>
          </p:cNvPr>
          <p:cNvGrpSpPr/>
          <p:nvPr/>
        </p:nvGrpSpPr>
        <p:grpSpPr>
          <a:xfrm rot="10800000">
            <a:off x="-535274" y="-1487656"/>
            <a:ext cx="5830500" cy="10106913"/>
            <a:chOff x="7002111" y="-1407932"/>
            <a:chExt cx="5830500" cy="10106913"/>
          </a:xfrm>
          <a:blipFill dpi="0" rotWithShape="0">
            <a:blip r:embed="rId3">
              <a:alphaModFix amt="97000"/>
              <a:extLst>
                <a:ext uri="{837473B0-CC2E-450A-ABE3-18F120FF3D39}">
                  <a1611:picAttrSrcUrl xmlns:a1611="http://schemas.microsoft.com/office/drawing/2016/11/main" r:id="rId4"/>
                </a:ext>
              </a:extLst>
            </a:blip>
            <a:srcRect/>
            <a:stretch>
              <a:fillRect/>
            </a:stretch>
          </a:blipFill>
          <a:effectLst>
            <a:outerShdw blurRad="50800" dist="50800" dir="5400000" algn="ctr" rotWithShape="0">
              <a:srgbClr val="000000">
                <a:alpha val="78000"/>
              </a:srgbClr>
            </a:outerShdw>
          </a:effectLst>
        </p:grpSpPr>
        <p:sp>
          <p:nvSpPr>
            <p:cNvPr id="14" name="Hexagon 13">
              <a:extLst>
                <a:ext uri="{FF2B5EF4-FFF2-40B4-BE49-F238E27FC236}">
                  <a16:creationId xmlns:a16="http://schemas.microsoft.com/office/drawing/2014/main" id="{F547313F-1A65-757F-D5EA-E58D81EDA190}"/>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15" name="Group 14">
              <a:extLst>
                <a:ext uri="{FF2B5EF4-FFF2-40B4-BE49-F238E27FC236}">
                  <a16:creationId xmlns:a16="http://schemas.microsoft.com/office/drawing/2014/main" id="{2DFCE8B3-BBF4-F2BC-8F78-EBDE5BC39079}"/>
                </a:ext>
              </a:extLst>
            </p:cNvPr>
            <p:cNvGrpSpPr/>
            <p:nvPr/>
          </p:nvGrpSpPr>
          <p:grpSpPr>
            <a:xfrm>
              <a:off x="7002111" y="-1407932"/>
              <a:ext cx="5830500" cy="10106913"/>
              <a:chOff x="7002111" y="-1407932"/>
              <a:chExt cx="5830500" cy="10106913"/>
            </a:xfrm>
            <a:grpFill/>
          </p:grpSpPr>
          <p:sp>
            <p:nvSpPr>
              <p:cNvPr id="21" name="Hexagon 20">
                <a:extLst>
                  <a:ext uri="{FF2B5EF4-FFF2-40B4-BE49-F238E27FC236}">
                    <a16:creationId xmlns:a16="http://schemas.microsoft.com/office/drawing/2014/main" id="{195F69B2-652D-852C-46D1-EDF6D7908DF3}"/>
                  </a:ext>
                </a:extLst>
              </p:cNvPr>
              <p:cNvSpPr/>
              <p:nvPr/>
            </p:nvSpPr>
            <p:spPr>
              <a:xfrm>
                <a:off x="7002111" y="1498125"/>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2" name="Hexagon 21">
                <a:extLst>
                  <a:ext uri="{FF2B5EF4-FFF2-40B4-BE49-F238E27FC236}">
                    <a16:creationId xmlns:a16="http://schemas.microsoft.com/office/drawing/2014/main" id="{DC1BAE9D-E652-99C4-CD79-A6FDAA557BE8}"/>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23" name="Hexagon 22">
                <a:extLst>
                  <a:ext uri="{FF2B5EF4-FFF2-40B4-BE49-F238E27FC236}">
                    <a16:creationId xmlns:a16="http://schemas.microsoft.com/office/drawing/2014/main" id="{EED70C58-9FCA-D60A-F250-9EC9D372CAC0}"/>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4" name="Hexagon 23">
                <a:extLst>
                  <a:ext uri="{FF2B5EF4-FFF2-40B4-BE49-F238E27FC236}">
                    <a16:creationId xmlns:a16="http://schemas.microsoft.com/office/drawing/2014/main" id="{7FAECC76-5E58-D6DC-B78F-4F9D39B2753A}"/>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5" name="Hexagon 24">
                <a:extLst>
                  <a:ext uri="{FF2B5EF4-FFF2-40B4-BE49-F238E27FC236}">
                    <a16:creationId xmlns:a16="http://schemas.microsoft.com/office/drawing/2014/main" id="{6221DE5A-4CC7-0F3D-85EC-CCE1FE50D76F}"/>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6" name="Hexagon 25">
                <a:extLst>
                  <a:ext uri="{FF2B5EF4-FFF2-40B4-BE49-F238E27FC236}">
                    <a16:creationId xmlns:a16="http://schemas.microsoft.com/office/drawing/2014/main" id="{DEB7206C-4AD4-2644-21BC-51AF64FB56C9}"/>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7" name="Hexagon 26">
                <a:extLst>
                  <a:ext uri="{FF2B5EF4-FFF2-40B4-BE49-F238E27FC236}">
                    <a16:creationId xmlns:a16="http://schemas.microsoft.com/office/drawing/2014/main" id="{6EEAC33C-D04E-6F20-2B15-E19D1701E3DD}"/>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8" name="Hexagon 27">
                <a:extLst>
                  <a:ext uri="{FF2B5EF4-FFF2-40B4-BE49-F238E27FC236}">
                    <a16:creationId xmlns:a16="http://schemas.microsoft.com/office/drawing/2014/main" id="{1F9CAEFA-0751-E7AD-F07E-5A927A56A341}"/>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411691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4764639" y="2361135"/>
            <a:ext cx="7427361" cy="1067865"/>
          </a:xfrm>
          <a:effectLst>
            <a:outerShdw blurRad="50800" dist="38100" dir="10800000" algn="r" rotWithShape="0">
              <a:prstClr val="black">
                <a:alpha val="77000"/>
              </a:prstClr>
            </a:outerShdw>
          </a:effectLst>
        </p:spPr>
        <p:txBody>
          <a:bodyPr/>
          <a:lstStyle/>
          <a:p>
            <a:r>
              <a:rPr lang="en-IN" u="sng" dirty="0"/>
              <a:t>THANK YOU!!!!</a:t>
            </a:r>
          </a:p>
        </p:txBody>
      </p:sp>
      <p:grpSp>
        <p:nvGrpSpPr>
          <p:cNvPr id="13" name="Group 12">
            <a:extLst>
              <a:ext uri="{FF2B5EF4-FFF2-40B4-BE49-F238E27FC236}">
                <a16:creationId xmlns:a16="http://schemas.microsoft.com/office/drawing/2014/main" id="{AC851E26-4027-5433-7F7F-A6B8DE1CA90D}"/>
              </a:ext>
            </a:extLst>
          </p:cNvPr>
          <p:cNvGrpSpPr/>
          <p:nvPr/>
        </p:nvGrpSpPr>
        <p:grpSpPr>
          <a:xfrm rot="10800000">
            <a:off x="-459074" y="-1525756"/>
            <a:ext cx="5830500" cy="10106913"/>
            <a:chOff x="7002111" y="-1407932"/>
            <a:chExt cx="5830500" cy="10106913"/>
          </a:xfrm>
          <a:blipFill dpi="0" rotWithShape="0">
            <a:blip r:embed="rId2">
              <a:alphaModFix amt="97000"/>
              <a:extLst>
                <a:ext uri="{837473B0-CC2E-450A-ABE3-18F120FF3D39}">
                  <a1611:picAttrSrcUrl xmlns:a1611="http://schemas.microsoft.com/office/drawing/2016/11/main" r:id="rId3"/>
                </a:ext>
              </a:extLst>
            </a:blip>
            <a:srcRect/>
            <a:stretch>
              <a:fillRect/>
            </a:stretch>
          </a:blipFill>
          <a:effectLst>
            <a:outerShdw blurRad="50800" dist="50800" dir="5400000" algn="ctr" rotWithShape="0">
              <a:srgbClr val="000000">
                <a:alpha val="78000"/>
              </a:srgbClr>
            </a:outerShdw>
          </a:effectLst>
        </p:grpSpPr>
        <p:sp>
          <p:nvSpPr>
            <p:cNvPr id="14" name="Hexagon 13">
              <a:extLst>
                <a:ext uri="{FF2B5EF4-FFF2-40B4-BE49-F238E27FC236}">
                  <a16:creationId xmlns:a16="http://schemas.microsoft.com/office/drawing/2014/main" id="{F547313F-1A65-757F-D5EA-E58D81EDA190}"/>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15" name="Group 14">
              <a:extLst>
                <a:ext uri="{FF2B5EF4-FFF2-40B4-BE49-F238E27FC236}">
                  <a16:creationId xmlns:a16="http://schemas.microsoft.com/office/drawing/2014/main" id="{2DFCE8B3-BBF4-F2BC-8F78-EBDE5BC39079}"/>
                </a:ext>
              </a:extLst>
            </p:cNvPr>
            <p:cNvGrpSpPr/>
            <p:nvPr/>
          </p:nvGrpSpPr>
          <p:grpSpPr>
            <a:xfrm>
              <a:off x="7002111" y="-1407932"/>
              <a:ext cx="5830500" cy="10106913"/>
              <a:chOff x="7002111" y="-1407932"/>
              <a:chExt cx="5830500" cy="10106913"/>
            </a:xfrm>
            <a:grpFill/>
          </p:grpSpPr>
          <p:sp>
            <p:nvSpPr>
              <p:cNvPr id="21" name="Hexagon 20">
                <a:extLst>
                  <a:ext uri="{FF2B5EF4-FFF2-40B4-BE49-F238E27FC236}">
                    <a16:creationId xmlns:a16="http://schemas.microsoft.com/office/drawing/2014/main" id="{195F69B2-652D-852C-46D1-EDF6D7908DF3}"/>
                  </a:ext>
                </a:extLst>
              </p:cNvPr>
              <p:cNvSpPr/>
              <p:nvPr/>
            </p:nvSpPr>
            <p:spPr>
              <a:xfrm>
                <a:off x="7002111" y="1498125"/>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2" name="Hexagon 21">
                <a:extLst>
                  <a:ext uri="{FF2B5EF4-FFF2-40B4-BE49-F238E27FC236}">
                    <a16:creationId xmlns:a16="http://schemas.microsoft.com/office/drawing/2014/main" id="{DC1BAE9D-E652-99C4-CD79-A6FDAA557BE8}"/>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23" name="Hexagon 22">
                <a:extLst>
                  <a:ext uri="{FF2B5EF4-FFF2-40B4-BE49-F238E27FC236}">
                    <a16:creationId xmlns:a16="http://schemas.microsoft.com/office/drawing/2014/main" id="{EED70C58-9FCA-D60A-F250-9EC9D372CAC0}"/>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4" name="Hexagon 23">
                <a:extLst>
                  <a:ext uri="{FF2B5EF4-FFF2-40B4-BE49-F238E27FC236}">
                    <a16:creationId xmlns:a16="http://schemas.microsoft.com/office/drawing/2014/main" id="{7FAECC76-5E58-D6DC-B78F-4F9D39B2753A}"/>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5" name="Hexagon 24">
                <a:extLst>
                  <a:ext uri="{FF2B5EF4-FFF2-40B4-BE49-F238E27FC236}">
                    <a16:creationId xmlns:a16="http://schemas.microsoft.com/office/drawing/2014/main" id="{6221DE5A-4CC7-0F3D-85EC-CCE1FE50D76F}"/>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6" name="Hexagon 25">
                <a:extLst>
                  <a:ext uri="{FF2B5EF4-FFF2-40B4-BE49-F238E27FC236}">
                    <a16:creationId xmlns:a16="http://schemas.microsoft.com/office/drawing/2014/main" id="{DEB7206C-4AD4-2644-21BC-51AF64FB56C9}"/>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7" name="Hexagon 26">
                <a:extLst>
                  <a:ext uri="{FF2B5EF4-FFF2-40B4-BE49-F238E27FC236}">
                    <a16:creationId xmlns:a16="http://schemas.microsoft.com/office/drawing/2014/main" id="{6EEAC33C-D04E-6F20-2B15-E19D1701E3DD}"/>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8" name="Hexagon 27">
                <a:extLst>
                  <a:ext uri="{FF2B5EF4-FFF2-40B4-BE49-F238E27FC236}">
                    <a16:creationId xmlns:a16="http://schemas.microsoft.com/office/drawing/2014/main" id="{1F9CAEFA-0751-E7AD-F07E-5A927A56A341}"/>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3529859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5148576" y="589279"/>
            <a:ext cx="7427361" cy="1067865"/>
          </a:xfrm>
          <a:effectLst>
            <a:outerShdw blurRad="50800" dist="38100" dir="10800000" algn="r" rotWithShape="0">
              <a:prstClr val="black">
                <a:alpha val="77000"/>
              </a:prstClr>
            </a:outerShdw>
          </a:effectLst>
        </p:spPr>
        <p:txBody>
          <a:bodyPr/>
          <a:lstStyle/>
          <a:p>
            <a:r>
              <a:rPr lang="en-IN" dirty="0"/>
              <a:t>CONTENT</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6677576" y="1828441"/>
            <a:ext cx="5100320" cy="4414521"/>
          </a:xfrm>
        </p:spPr>
        <p:txBody>
          <a:bodyPr>
            <a:normAutofit/>
          </a:bodyPr>
          <a:lstStyle/>
          <a:p>
            <a:pPr marL="355600" indent="-342900" algn="l">
              <a:lnSpc>
                <a:spcPct val="100000"/>
              </a:lnSpc>
              <a:spcBef>
                <a:spcPts val="245"/>
              </a:spcBef>
              <a:buClr>
                <a:srgbClr val="666666"/>
              </a:buClr>
              <a:buFont typeface="Wingdings" panose="05000000000000000000" pitchFamily="2" charset="2"/>
              <a:buChar char="q"/>
              <a:tabLst>
                <a:tab pos="354965" algn="l"/>
                <a:tab pos="355600" algn="l"/>
              </a:tabLst>
            </a:pPr>
            <a:r>
              <a:rPr lang="en-US" sz="2400" spc="-10" dirty="0">
                <a:solidFill>
                  <a:srgbClr val="30394D"/>
                </a:solidFill>
                <a:latin typeface="Arial MT"/>
                <a:cs typeface="Arial MT"/>
              </a:rPr>
              <a:t>Problem</a:t>
            </a:r>
            <a:r>
              <a:rPr lang="en-US" sz="2400" spc="-5" dirty="0">
                <a:solidFill>
                  <a:srgbClr val="30394D"/>
                </a:solidFill>
                <a:latin typeface="Arial MT"/>
                <a:cs typeface="Arial MT"/>
              </a:rPr>
              <a:t> </a:t>
            </a:r>
            <a:r>
              <a:rPr lang="en-US" sz="2400" spc="-10" dirty="0">
                <a:solidFill>
                  <a:srgbClr val="30394D"/>
                </a:solidFill>
                <a:latin typeface="Arial MT"/>
                <a:cs typeface="Arial MT"/>
              </a:rPr>
              <a:t>Statement</a:t>
            </a:r>
          </a:p>
          <a:p>
            <a:pPr marL="355600" indent="-342900" algn="l">
              <a:lnSpc>
                <a:spcPct val="100000"/>
              </a:lnSpc>
              <a:spcBef>
                <a:spcPts val="245"/>
              </a:spcBef>
              <a:buClr>
                <a:srgbClr val="666666"/>
              </a:buClr>
              <a:buFont typeface="Wingdings" panose="05000000000000000000" pitchFamily="2" charset="2"/>
              <a:buChar char="q"/>
              <a:tabLst>
                <a:tab pos="354965" algn="l"/>
                <a:tab pos="355600" algn="l"/>
              </a:tabLst>
            </a:pPr>
            <a:r>
              <a:rPr lang="en-US" sz="2400" spc="-10" dirty="0">
                <a:solidFill>
                  <a:srgbClr val="30394D"/>
                </a:solidFill>
                <a:latin typeface="Arial MT"/>
                <a:cs typeface="Arial MT"/>
              </a:rPr>
              <a:t>Introduction</a:t>
            </a:r>
            <a:r>
              <a:rPr lang="en-US" sz="2400" spc="30" dirty="0">
                <a:solidFill>
                  <a:srgbClr val="30394D"/>
                </a:solidFill>
                <a:latin typeface="Arial MT"/>
                <a:cs typeface="Arial MT"/>
              </a:rPr>
              <a:t> </a:t>
            </a:r>
            <a:r>
              <a:rPr lang="en-US" sz="2400" spc="-5" dirty="0">
                <a:solidFill>
                  <a:srgbClr val="30394D"/>
                </a:solidFill>
                <a:latin typeface="Arial MT"/>
                <a:cs typeface="Arial MT"/>
              </a:rPr>
              <a:t>to</a:t>
            </a:r>
            <a:r>
              <a:rPr lang="en-US" sz="2400" spc="5" dirty="0">
                <a:solidFill>
                  <a:srgbClr val="30394D"/>
                </a:solidFill>
                <a:latin typeface="Arial MT"/>
                <a:cs typeface="Arial MT"/>
              </a:rPr>
              <a:t> </a:t>
            </a:r>
            <a:r>
              <a:rPr lang="en-US" sz="2400" spc="-5" dirty="0">
                <a:solidFill>
                  <a:srgbClr val="30394D"/>
                </a:solidFill>
                <a:latin typeface="Arial MT"/>
                <a:cs typeface="Arial MT"/>
              </a:rPr>
              <a:t>the</a:t>
            </a:r>
            <a:r>
              <a:rPr lang="en-US" sz="2400" dirty="0">
                <a:solidFill>
                  <a:srgbClr val="30394D"/>
                </a:solidFill>
                <a:latin typeface="Arial MT"/>
                <a:cs typeface="Arial MT"/>
              </a:rPr>
              <a:t> </a:t>
            </a:r>
            <a:r>
              <a:rPr lang="en-US" sz="2400" spc="-10" dirty="0">
                <a:solidFill>
                  <a:srgbClr val="30394D"/>
                </a:solidFill>
                <a:latin typeface="Arial MT"/>
                <a:cs typeface="Arial MT"/>
              </a:rPr>
              <a:t>project</a:t>
            </a:r>
            <a:endParaRPr lang="en-US" sz="2400" dirty="0">
              <a:latin typeface="Arial MT"/>
              <a:cs typeface="Arial MT"/>
            </a:endParaRPr>
          </a:p>
          <a:p>
            <a:pPr marL="355600" indent="-342900" algn="l">
              <a:lnSpc>
                <a:spcPct val="100000"/>
              </a:lnSpc>
              <a:spcBef>
                <a:spcPts val="225"/>
              </a:spcBef>
              <a:buClr>
                <a:srgbClr val="666666"/>
              </a:buClr>
              <a:buFont typeface="Wingdings" panose="05000000000000000000" pitchFamily="2" charset="2"/>
              <a:buChar char="q"/>
              <a:tabLst>
                <a:tab pos="354965" algn="l"/>
                <a:tab pos="355600" algn="l"/>
              </a:tabLst>
            </a:pPr>
            <a:r>
              <a:rPr lang="en-US" sz="2400" spc="-10" dirty="0">
                <a:solidFill>
                  <a:srgbClr val="30394D"/>
                </a:solidFill>
                <a:latin typeface="Arial MT"/>
                <a:cs typeface="Arial MT"/>
              </a:rPr>
              <a:t>Objectives</a:t>
            </a:r>
            <a:r>
              <a:rPr lang="en-US" sz="2400" spc="20" dirty="0">
                <a:solidFill>
                  <a:srgbClr val="30394D"/>
                </a:solidFill>
                <a:latin typeface="Arial MT"/>
                <a:cs typeface="Arial MT"/>
              </a:rPr>
              <a:t> </a:t>
            </a:r>
            <a:r>
              <a:rPr lang="en-US" sz="2400" spc="-5" dirty="0">
                <a:solidFill>
                  <a:srgbClr val="30394D"/>
                </a:solidFill>
                <a:latin typeface="Arial MT"/>
                <a:cs typeface="Arial MT"/>
              </a:rPr>
              <a:t>of </a:t>
            </a:r>
            <a:r>
              <a:rPr lang="en-US" sz="2400" spc="-10" dirty="0">
                <a:solidFill>
                  <a:srgbClr val="30394D"/>
                </a:solidFill>
                <a:latin typeface="Arial MT"/>
                <a:cs typeface="Arial MT"/>
              </a:rPr>
              <a:t>the</a:t>
            </a:r>
            <a:r>
              <a:rPr lang="en-US" sz="2400" spc="10" dirty="0">
                <a:solidFill>
                  <a:srgbClr val="30394D"/>
                </a:solidFill>
                <a:latin typeface="Arial MT"/>
                <a:cs typeface="Arial MT"/>
              </a:rPr>
              <a:t> </a:t>
            </a:r>
            <a:r>
              <a:rPr lang="en-US" sz="2400" spc="-10" dirty="0">
                <a:solidFill>
                  <a:srgbClr val="30394D"/>
                </a:solidFill>
                <a:latin typeface="Arial MT"/>
                <a:cs typeface="Arial MT"/>
              </a:rPr>
              <a:t>project</a:t>
            </a:r>
            <a:endParaRPr lang="en-US" sz="2400" dirty="0">
              <a:latin typeface="Arial MT"/>
              <a:cs typeface="Arial MT"/>
            </a:endParaRPr>
          </a:p>
          <a:p>
            <a:pPr marL="355600" indent="-342900" algn="l">
              <a:lnSpc>
                <a:spcPct val="100000"/>
              </a:lnSpc>
              <a:spcBef>
                <a:spcPts val="240"/>
              </a:spcBef>
              <a:buClr>
                <a:srgbClr val="666666"/>
              </a:buClr>
              <a:buFont typeface="Wingdings" panose="05000000000000000000" pitchFamily="2" charset="2"/>
              <a:buChar char="q"/>
              <a:tabLst>
                <a:tab pos="354965" algn="l"/>
                <a:tab pos="355600" algn="l"/>
              </a:tabLst>
            </a:pPr>
            <a:r>
              <a:rPr lang="en-US" spc="-5" dirty="0">
                <a:solidFill>
                  <a:srgbClr val="30394D"/>
                </a:solidFill>
                <a:latin typeface="Arial MT"/>
                <a:cs typeface="Arial MT"/>
              </a:rPr>
              <a:t>Technologies used</a:t>
            </a:r>
            <a:endParaRPr lang="en-US" sz="2400" dirty="0">
              <a:latin typeface="Arial MT"/>
              <a:cs typeface="Arial MT"/>
            </a:endParaRPr>
          </a:p>
          <a:p>
            <a:pPr marL="355600" indent="-342900" algn="l">
              <a:lnSpc>
                <a:spcPct val="100000"/>
              </a:lnSpc>
              <a:spcBef>
                <a:spcPts val="230"/>
              </a:spcBef>
              <a:buClr>
                <a:srgbClr val="666666"/>
              </a:buClr>
              <a:buFont typeface="Wingdings" panose="05000000000000000000" pitchFamily="2" charset="2"/>
              <a:buChar char="q"/>
              <a:tabLst>
                <a:tab pos="354965" algn="l"/>
                <a:tab pos="355600" algn="l"/>
              </a:tabLst>
            </a:pPr>
            <a:r>
              <a:rPr lang="en-US" sz="2400" spc="-5" dirty="0">
                <a:solidFill>
                  <a:srgbClr val="30394D"/>
                </a:solidFill>
                <a:latin typeface="Arial MT"/>
                <a:cs typeface="Arial MT"/>
              </a:rPr>
              <a:t>System</a:t>
            </a:r>
            <a:r>
              <a:rPr lang="en-US" sz="2400" spc="-10" dirty="0">
                <a:solidFill>
                  <a:srgbClr val="30394D"/>
                </a:solidFill>
                <a:latin typeface="Arial MT"/>
                <a:cs typeface="Arial MT"/>
              </a:rPr>
              <a:t> </a:t>
            </a:r>
            <a:r>
              <a:rPr lang="en-US" sz="2400" spc="-5" dirty="0">
                <a:solidFill>
                  <a:srgbClr val="30394D"/>
                </a:solidFill>
                <a:latin typeface="Arial MT"/>
                <a:cs typeface="Arial MT"/>
              </a:rPr>
              <a:t>Design</a:t>
            </a:r>
            <a:endParaRPr lang="en-US" sz="2400" dirty="0">
              <a:latin typeface="Arial MT"/>
              <a:cs typeface="Arial MT"/>
            </a:endParaRPr>
          </a:p>
          <a:p>
            <a:pPr marL="355600" indent="-342900" algn="l">
              <a:lnSpc>
                <a:spcPct val="100000"/>
              </a:lnSpc>
              <a:spcBef>
                <a:spcPts val="240"/>
              </a:spcBef>
              <a:buFont typeface="Wingdings" panose="05000000000000000000" pitchFamily="2" charset="2"/>
              <a:buChar char="q"/>
              <a:tabLst>
                <a:tab pos="354965" algn="l"/>
                <a:tab pos="355600" algn="l"/>
              </a:tabLst>
            </a:pPr>
            <a:r>
              <a:rPr lang="en-US" sz="2400" spc="-5" dirty="0">
                <a:solidFill>
                  <a:srgbClr val="30394D"/>
                </a:solidFill>
                <a:latin typeface="Arial MT"/>
                <a:cs typeface="Arial MT"/>
              </a:rPr>
              <a:t>Front</a:t>
            </a:r>
            <a:r>
              <a:rPr lang="en-US" sz="2400" spc="-20" dirty="0">
                <a:solidFill>
                  <a:srgbClr val="30394D"/>
                </a:solidFill>
                <a:latin typeface="Arial MT"/>
                <a:cs typeface="Arial MT"/>
              </a:rPr>
              <a:t> </a:t>
            </a:r>
            <a:r>
              <a:rPr lang="en-US" sz="2400" spc="-5" dirty="0">
                <a:solidFill>
                  <a:srgbClr val="30394D"/>
                </a:solidFill>
                <a:latin typeface="Arial MT"/>
                <a:cs typeface="Arial MT"/>
              </a:rPr>
              <a:t>End</a:t>
            </a:r>
            <a:endParaRPr lang="en-US" sz="2400" dirty="0">
              <a:latin typeface="Arial MT"/>
              <a:cs typeface="Arial MT"/>
            </a:endParaRPr>
          </a:p>
          <a:p>
            <a:pPr marL="355600" indent="-342900" algn="l">
              <a:lnSpc>
                <a:spcPct val="100000"/>
              </a:lnSpc>
              <a:spcBef>
                <a:spcPts val="230"/>
              </a:spcBef>
              <a:buClr>
                <a:srgbClr val="666666"/>
              </a:buClr>
              <a:buFont typeface="Wingdings" panose="05000000000000000000" pitchFamily="2" charset="2"/>
              <a:buChar char="q"/>
              <a:tabLst>
                <a:tab pos="354965" algn="l"/>
                <a:tab pos="355600" algn="l"/>
              </a:tabLst>
            </a:pPr>
            <a:r>
              <a:rPr lang="en-US" sz="2400" spc="-10" dirty="0">
                <a:solidFill>
                  <a:srgbClr val="30394D"/>
                </a:solidFill>
                <a:latin typeface="Arial MT"/>
                <a:cs typeface="Arial MT"/>
              </a:rPr>
              <a:t>Implementation</a:t>
            </a:r>
            <a:endParaRPr lang="en-US" sz="2400" dirty="0">
              <a:latin typeface="Arial MT"/>
              <a:cs typeface="Arial MT"/>
            </a:endParaRPr>
          </a:p>
          <a:p>
            <a:pPr marL="355600" indent="-342900" algn="l">
              <a:lnSpc>
                <a:spcPct val="100000"/>
              </a:lnSpc>
              <a:spcBef>
                <a:spcPts val="240"/>
              </a:spcBef>
              <a:buFont typeface="Wingdings" panose="05000000000000000000" pitchFamily="2" charset="2"/>
              <a:buChar char="q"/>
              <a:tabLst>
                <a:tab pos="354965" algn="l"/>
                <a:tab pos="355600" algn="l"/>
              </a:tabLst>
            </a:pPr>
            <a:r>
              <a:rPr lang="en-US" sz="2400" spc="-5" dirty="0">
                <a:solidFill>
                  <a:srgbClr val="30394D"/>
                </a:solidFill>
                <a:latin typeface="Arial MT"/>
                <a:cs typeface="Arial MT"/>
              </a:rPr>
              <a:t>Gantt</a:t>
            </a:r>
            <a:r>
              <a:rPr lang="en-US" sz="2400" spc="-20" dirty="0">
                <a:solidFill>
                  <a:srgbClr val="30394D"/>
                </a:solidFill>
                <a:latin typeface="Arial MT"/>
                <a:cs typeface="Arial MT"/>
              </a:rPr>
              <a:t> </a:t>
            </a:r>
            <a:r>
              <a:rPr lang="en-US" sz="2400" spc="-5" dirty="0">
                <a:solidFill>
                  <a:srgbClr val="30394D"/>
                </a:solidFill>
                <a:latin typeface="Arial MT"/>
                <a:cs typeface="Arial MT"/>
              </a:rPr>
              <a:t>Chart</a:t>
            </a:r>
            <a:endParaRPr lang="en-US" sz="2400" dirty="0">
              <a:latin typeface="Arial MT"/>
              <a:cs typeface="Arial MT"/>
            </a:endParaRPr>
          </a:p>
          <a:p>
            <a:pPr marL="355600" indent="-342900" algn="l">
              <a:lnSpc>
                <a:spcPct val="100000"/>
              </a:lnSpc>
              <a:spcBef>
                <a:spcPts val="225"/>
              </a:spcBef>
              <a:buClr>
                <a:srgbClr val="666666"/>
              </a:buClr>
              <a:buFont typeface="Wingdings" panose="05000000000000000000" pitchFamily="2" charset="2"/>
              <a:buChar char="q"/>
              <a:tabLst>
                <a:tab pos="354965" algn="l"/>
                <a:tab pos="355600" algn="l"/>
              </a:tabLst>
            </a:pPr>
            <a:r>
              <a:rPr lang="en-US" sz="2400" spc="-5" dirty="0">
                <a:solidFill>
                  <a:srgbClr val="30394D"/>
                </a:solidFill>
                <a:latin typeface="Arial MT"/>
                <a:cs typeface="Arial MT"/>
              </a:rPr>
              <a:t>Conclusion</a:t>
            </a:r>
            <a:endParaRPr lang="en-US" sz="2400" dirty="0">
              <a:latin typeface="Arial MT"/>
              <a:cs typeface="Arial MT"/>
            </a:endParaRPr>
          </a:p>
          <a:p>
            <a:pPr marL="355600" indent="-342900" algn="l">
              <a:lnSpc>
                <a:spcPct val="100000"/>
              </a:lnSpc>
              <a:spcBef>
                <a:spcPts val="240"/>
              </a:spcBef>
              <a:buFont typeface="Wingdings" panose="05000000000000000000" pitchFamily="2" charset="2"/>
              <a:buChar char="q"/>
              <a:tabLst>
                <a:tab pos="355600" algn="l"/>
              </a:tabLst>
            </a:pPr>
            <a:r>
              <a:rPr lang="en-US" sz="2400" spc="-5" dirty="0">
                <a:solidFill>
                  <a:srgbClr val="30394D"/>
                </a:solidFill>
                <a:latin typeface="Arial MT"/>
                <a:cs typeface="Arial MT"/>
              </a:rPr>
              <a:t>References</a:t>
            </a:r>
            <a:endParaRPr lang="en-US" sz="2400" dirty="0">
              <a:latin typeface="Arial MT"/>
              <a:cs typeface="Arial MT"/>
            </a:endParaRPr>
          </a:p>
          <a:p>
            <a:pPr marL="355600" indent="-342900" algn="l">
              <a:lnSpc>
                <a:spcPct val="100000"/>
              </a:lnSpc>
              <a:spcBef>
                <a:spcPts val="345"/>
              </a:spcBef>
              <a:buClr>
                <a:srgbClr val="666666"/>
              </a:buClr>
              <a:buFont typeface="Wingdings" panose="05000000000000000000" pitchFamily="2" charset="2"/>
              <a:buChar char="q"/>
              <a:tabLst>
                <a:tab pos="354965" algn="l"/>
                <a:tab pos="355600" algn="l"/>
              </a:tabLst>
            </a:pPr>
            <a:endParaRPr lang="en-US" sz="2400" dirty="0">
              <a:latin typeface="Arial MT"/>
              <a:cs typeface="Arial MT"/>
            </a:endParaRPr>
          </a:p>
        </p:txBody>
      </p:sp>
      <p:grpSp>
        <p:nvGrpSpPr>
          <p:cNvPr id="13" name="Group 12">
            <a:extLst>
              <a:ext uri="{FF2B5EF4-FFF2-40B4-BE49-F238E27FC236}">
                <a16:creationId xmlns:a16="http://schemas.microsoft.com/office/drawing/2014/main" id="{AC851E26-4027-5433-7F7F-A6B8DE1CA90D}"/>
              </a:ext>
            </a:extLst>
          </p:cNvPr>
          <p:cNvGrpSpPr/>
          <p:nvPr/>
        </p:nvGrpSpPr>
        <p:grpSpPr>
          <a:xfrm rot="10800000">
            <a:off x="-535274" y="-1487656"/>
            <a:ext cx="5830500" cy="10106913"/>
            <a:chOff x="7002111" y="-1407932"/>
            <a:chExt cx="5830500" cy="10106913"/>
          </a:xfrm>
          <a:blipFill dpi="0" rotWithShape="0">
            <a:blip r:embed="rId2">
              <a:alphaModFix amt="97000"/>
              <a:extLst>
                <a:ext uri="{837473B0-CC2E-450A-ABE3-18F120FF3D39}">
                  <a1611:picAttrSrcUrl xmlns:a1611="http://schemas.microsoft.com/office/drawing/2016/11/main" r:id="rId3"/>
                </a:ext>
              </a:extLst>
            </a:blip>
            <a:srcRect/>
            <a:stretch>
              <a:fillRect/>
            </a:stretch>
          </a:blipFill>
          <a:effectLst>
            <a:outerShdw blurRad="50800" dist="50800" dir="5400000" algn="ctr" rotWithShape="0">
              <a:srgbClr val="000000">
                <a:alpha val="78000"/>
              </a:srgbClr>
            </a:outerShdw>
          </a:effectLst>
        </p:grpSpPr>
        <p:sp>
          <p:nvSpPr>
            <p:cNvPr id="14" name="Hexagon 13">
              <a:extLst>
                <a:ext uri="{FF2B5EF4-FFF2-40B4-BE49-F238E27FC236}">
                  <a16:creationId xmlns:a16="http://schemas.microsoft.com/office/drawing/2014/main" id="{F547313F-1A65-757F-D5EA-E58D81EDA190}"/>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15" name="Group 14">
              <a:extLst>
                <a:ext uri="{FF2B5EF4-FFF2-40B4-BE49-F238E27FC236}">
                  <a16:creationId xmlns:a16="http://schemas.microsoft.com/office/drawing/2014/main" id="{2DFCE8B3-BBF4-F2BC-8F78-EBDE5BC39079}"/>
                </a:ext>
              </a:extLst>
            </p:cNvPr>
            <p:cNvGrpSpPr/>
            <p:nvPr/>
          </p:nvGrpSpPr>
          <p:grpSpPr>
            <a:xfrm>
              <a:off x="7002111" y="-1407932"/>
              <a:ext cx="5830500" cy="10106913"/>
              <a:chOff x="7002111" y="-1407932"/>
              <a:chExt cx="5830500" cy="10106913"/>
            </a:xfrm>
            <a:grpFill/>
          </p:grpSpPr>
          <p:sp>
            <p:nvSpPr>
              <p:cNvPr id="21" name="Hexagon 20">
                <a:extLst>
                  <a:ext uri="{FF2B5EF4-FFF2-40B4-BE49-F238E27FC236}">
                    <a16:creationId xmlns:a16="http://schemas.microsoft.com/office/drawing/2014/main" id="{195F69B2-652D-852C-46D1-EDF6D7908DF3}"/>
                  </a:ext>
                </a:extLst>
              </p:cNvPr>
              <p:cNvSpPr/>
              <p:nvPr/>
            </p:nvSpPr>
            <p:spPr>
              <a:xfrm>
                <a:off x="7002111" y="1498125"/>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2" name="Hexagon 21">
                <a:extLst>
                  <a:ext uri="{FF2B5EF4-FFF2-40B4-BE49-F238E27FC236}">
                    <a16:creationId xmlns:a16="http://schemas.microsoft.com/office/drawing/2014/main" id="{DC1BAE9D-E652-99C4-CD79-A6FDAA557BE8}"/>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23" name="Hexagon 22">
                <a:extLst>
                  <a:ext uri="{FF2B5EF4-FFF2-40B4-BE49-F238E27FC236}">
                    <a16:creationId xmlns:a16="http://schemas.microsoft.com/office/drawing/2014/main" id="{EED70C58-9FCA-D60A-F250-9EC9D372CAC0}"/>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4" name="Hexagon 23">
                <a:extLst>
                  <a:ext uri="{FF2B5EF4-FFF2-40B4-BE49-F238E27FC236}">
                    <a16:creationId xmlns:a16="http://schemas.microsoft.com/office/drawing/2014/main" id="{7FAECC76-5E58-D6DC-B78F-4F9D39B2753A}"/>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5" name="Hexagon 24">
                <a:extLst>
                  <a:ext uri="{FF2B5EF4-FFF2-40B4-BE49-F238E27FC236}">
                    <a16:creationId xmlns:a16="http://schemas.microsoft.com/office/drawing/2014/main" id="{6221DE5A-4CC7-0F3D-85EC-CCE1FE50D76F}"/>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6" name="Hexagon 25">
                <a:extLst>
                  <a:ext uri="{FF2B5EF4-FFF2-40B4-BE49-F238E27FC236}">
                    <a16:creationId xmlns:a16="http://schemas.microsoft.com/office/drawing/2014/main" id="{DEB7206C-4AD4-2644-21BC-51AF64FB56C9}"/>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7" name="Hexagon 26">
                <a:extLst>
                  <a:ext uri="{FF2B5EF4-FFF2-40B4-BE49-F238E27FC236}">
                    <a16:creationId xmlns:a16="http://schemas.microsoft.com/office/drawing/2014/main" id="{6EEAC33C-D04E-6F20-2B15-E19D1701E3DD}"/>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28" name="Hexagon 27">
                <a:extLst>
                  <a:ext uri="{FF2B5EF4-FFF2-40B4-BE49-F238E27FC236}">
                    <a16:creationId xmlns:a16="http://schemas.microsoft.com/office/drawing/2014/main" id="{1F9CAEFA-0751-E7AD-F07E-5A927A56A341}"/>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260431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238358" y="589279"/>
            <a:ext cx="7427361" cy="1267487"/>
          </a:xfrm>
          <a:effectLst>
            <a:outerShdw blurRad="50800" dist="38100" dir="10800000" algn="r" rotWithShape="0">
              <a:prstClr val="black">
                <a:alpha val="77000"/>
              </a:prstClr>
            </a:outerShdw>
          </a:effectLst>
        </p:spPr>
        <p:txBody>
          <a:bodyPr/>
          <a:lstStyle/>
          <a:p>
            <a:r>
              <a:rPr lang="en-IN" dirty="0"/>
              <a:t>PROBLEM STATEMENT</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495300" y="2373398"/>
            <a:ext cx="6347458" cy="3895323"/>
          </a:xfrm>
        </p:spPr>
        <p:txBody>
          <a:bodyPr>
            <a:normAutofit/>
          </a:bodyPr>
          <a:lstStyle/>
          <a:p>
            <a:pPr algn="l"/>
            <a:r>
              <a:rPr lang="en-US" dirty="0"/>
              <a:t>“At a given time, farmer </a:t>
            </a:r>
            <a:r>
              <a:rPr lang="en-US" dirty="0" err="1"/>
              <a:t>equipments</a:t>
            </a:r>
            <a:r>
              <a:rPr lang="en-US" dirty="0"/>
              <a:t>, lands are idle during non-seasons. A platform that allows farmers to rent farming equipment, land for less during the off-season as well as a platform that spread awareness about the recent government schemes as well . A simple aggregation platform can function as booking equipment and renting land will help farmers make additional income.”</a:t>
            </a:r>
            <a:endParaRPr lang="en-IN" dirty="0"/>
          </a:p>
        </p:txBody>
      </p:sp>
      <p:grpSp>
        <p:nvGrpSpPr>
          <p:cNvPr id="20" name="Group 19">
            <a:extLst>
              <a:ext uri="{FF2B5EF4-FFF2-40B4-BE49-F238E27FC236}">
                <a16:creationId xmlns:a16="http://schemas.microsoft.com/office/drawing/2014/main" id="{9EDAB8AD-B7BE-9B8A-7BDE-826375275CDB}"/>
              </a:ext>
            </a:extLst>
          </p:cNvPr>
          <p:cNvGrpSpPr/>
          <p:nvPr/>
        </p:nvGrpSpPr>
        <p:grpSpPr>
          <a:xfrm>
            <a:off x="7027511" y="-1522232"/>
            <a:ext cx="5830500" cy="10106913"/>
            <a:chOff x="7002111" y="-1407932"/>
            <a:chExt cx="5830500" cy="10106913"/>
          </a:xfrm>
          <a:blipFill>
            <a:blip r:embed="rId2">
              <a:extLst>
                <a:ext uri="{837473B0-CC2E-450A-ABE3-18F120FF3D39}">
                  <a1611:picAttrSrcUrl xmlns:a1611="http://schemas.microsoft.com/office/drawing/2016/11/main" r:id="rId3"/>
                </a:ext>
              </a:extLst>
            </a:blip>
            <a:stretch>
              <a:fillRect/>
            </a:stretch>
          </a:blipFill>
          <a:effectLst>
            <a:outerShdw blurRad="50800" dist="50800" dir="5400000" algn="ctr" rotWithShape="0">
              <a:srgbClr val="000000">
                <a:alpha val="78000"/>
              </a:srgbClr>
            </a:outerShdw>
          </a:effectLst>
        </p:grpSpPr>
        <p:sp>
          <p:nvSpPr>
            <p:cNvPr id="7" name="Hexagon 6">
              <a:extLst>
                <a:ext uri="{FF2B5EF4-FFF2-40B4-BE49-F238E27FC236}">
                  <a16:creationId xmlns:a16="http://schemas.microsoft.com/office/drawing/2014/main" id="{58E580BE-C854-BD2B-A8DF-3B35492C58B4}"/>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19" name="Group 18">
              <a:extLst>
                <a:ext uri="{FF2B5EF4-FFF2-40B4-BE49-F238E27FC236}">
                  <a16:creationId xmlns:a16="http://schemas.microsoft.com/office/drawing/2014/main" id="{B6B8AF6D-3C8E-2632-03B5-AB0C6AB8720E}"/>
                </a:ext>
              </a:extLst>
            </p:cNvPr>
            <p:cNvGrpSpPr/>
            <p:nvPr/>
          </p:nvGrpSpPr>
          <p:grpSpPr>
            <a:xfrm>
              <a:off x="7002111" y="-1407932"/>
              <a:ext cx="5830500" cy="10106913"/>
              <a:chOff x="7002111" y="-1407932"/>
              <a:chExt cx="5830500" cy="10106913"/>
            </a:xfrm>
            <a:grpFill/>
          </p:grpSpPr>
          <p:sp>
            <p:nvSpPr>
              <p:cNvPr id="4" name="Hexagon 3">
                <a:extLst>
                  <a:ext uri="{FF2B5EF4-FFF2-40B4-BE49-F238E27FC236}">
                    <a16:creationId xmlns:a16="http://schemas.microsoft.com/office/drawing/2014/main" id="{53846F3A-E65B-960D-27A1-01D086559FDC}"/>
                  </a:ext>
                </a:extLst>
              </p:cNvPr>
              <p:cNvSpPr/>
              <p:nvPr/>
            </p:nvSpPr>
            <p:spPr>
              <a:xfrm>
                <a:off x="7002111" y="1498125"/>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5" name="Hexagon 4">
                <a:extLst>
                  <a:ext uri="{FF2B5EF4-FFF2-40B4-BE49-F238E27FC236}">
                    <a16:creationId xmlns:a16="http://schemas.microsoft.com/office/drawing/2014/main" id="{8EB881D1-ECB1-41F9-89F7-9CCE9A440FA9}"/>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6" name="Hexagon 5">
                <a:extLst>
                  <a:ext uri="{FF2B5EF4-FFF2-40B4-BE49-F238E27FC236}">
                    <a16:creationId xmlns:a16="http://schemas.microsoft.com/office/drawing/2014/main" id="{0BB9FC42-77FB-3082-CA84-A551140889C2}"/>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8" name="Hexagon 7">
                <a:extLst>
                  <a:ext uri="{FF2B5EF4-FFF2-40B4-BE49-F238E27FC236}">
                    <a16:creationId xmlns:a16="http://schemas.microsoft.com/office/drawing/2014/main" id="{350C53F4-0003-891E-C326-960233D8B132}"/>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9" name="Hexagon 8">
                <a:extLst>
                  <a:ext uri="{FF2B5EF4-FFF2-40B4-BE49-F238E27FC236}">
                    <a16:creationId xmlns:a16="http://schemas.microsoft.com/office/drawing/2014/main" id="{97A2AED0-A875-2353-D539-57BE261441B0}"/>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6" name="Hexagon 15">
                <a:extLst>
                  <a:ext uri="{FF2B5EF4-FFF2-40B4-BE49-F238E27FC236}">
                    <a16:creationId xmlns:a16="http://schemas.microsoft.com/office/drawing/2014/main" id="{3AE221A5-3050-C8F4-F6E9-C01F04ABC4A6}"/>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7" name="Hexagon 16">
                <a:extLst>
                  <a:ext uri="{FF2B5EF4-FFF2-40B4-BE49-F238E27FC236}">
                    <a16:creationId xmlns:a16="http://schemas.microsoft.com/office/drawing/2014/main" id="{B0C1515A-F90A-811A-D6A5-E8349EF215E4}"/>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8" name="Hexagon 17">
                <a:extLst>
                  <a:ext uri="{FF2B5EF4-FFF2-40B4-BE49-F238E27FC236}">
                    <a16:creationId xmlns:a16="http://schemas.microsoft.com/office/drawing/2014/main" id="{EFB91181-F519-B177-16F2-1B9A143BE2A4}"/>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186048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377950" y="701771"/>
            <a:ext cx="7975600" cy="1267487"/>
          </a:xfrm>
          <a:effectLst>
            <a:outerShdw blurRad="50800" dist="38100" dir="10800000" algn="r" rotWithShape="0">
              <a:prstClr val="black">
                <a:alpha val="77000"/>
              </a:prstClr>
            </a:outerShdw>
          </a:effectLst>
        </p:spPr>
        <p:txBody>
          <a:bodyPr>
            <a:normAutofit fontScale="90000"/>
          </a:bodyPr>
          <a:lstStyle/>
          <a:p>
            <a:r>
              <a:rPr lang="en-IN" dirty="0"/>
              <a:t>INTRODUCTION</a:t>
            </a:r>
            <a:br>
              <a:rPr lang="en-IN" dirty="0"/>
            </a:br>
            <a:r>
              <a:rPr lang="en-IN" dirty="0"/>
              <a:t> TO PROJECT</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495300" y="2157499"/>
            <a:ext cx="4813300" cy="1881102"/>
          </a:xfrm>
          <a:noFill/>
        </p:spPr>
        <p:txBody>
          <a:bodyPr>
            <a:normAutofit fontScale="92500" lnSpcReduction="20000"/>
          </a:bodyPr>
          <a:lstStyle/>
          <a:p>
            <a:pPr algn="l"/>
            <a:endParaRPr lang="en-IN" sz="4400" b="1" dirty="0">
              <a:blipFill>
                <a:blip r:embed="rId2">
                  <a:extLst>
                    <a:ext uri="{837473B0-CC2E-450A-ABE3-18F120FF3D39}">
                      <a1611:picAttrSrcUrl xmlns:a1611="http://schemas.microsoft.com/office/drawing/2016/11/main" r:id="rId3"/>
                    </a:ext>
                  </a:extLst>
                </a:blip>
                <a:stretch>
                  <a:fillRect/>
                </a:stretch>
              </a:blipFill>
              <a:effectLst>
                <a:outerShdw blurRad="38100" dist="38100" dir="2700000" algn="tl">
                  <a:srgbClr val="000000">
                    <a:alpha val="43137"/>
                  </a:srgbClr>
                </a:outerShdw>
              </a:effectLst>
            </a:endParaRPr>
          </a:p>
          <a:p>
            <a:pPr algn="l"/>
            <a:r>
              <a:rPr lang="en-IN" sz="4400" b="1" dirty="0">
                <a:blipFill>
                  <a:blip r:embed="rId2">
                    <a:extLst>
                      <a:ext uri="{837473B0-CC2E-450A-ABE3-18F120FF3D39}">
                        <a1611:picAttrSrcUrl xmlns:a1611="http://schemas.microsoft.com/office/drawing/2016/11/main" r:id="rId3"/>
                      </a:ext>
                    </a:extLst>
                  </a:blip>
                  <a:stretch>
                    <a:fillRect/>
                  </a:stretch>
                </a:blipFill>
                <a:effectLst>
                  <a:outerShdw blurRad="38100" dist="38100" dir="2700000" algn="tl">
                    <a:srgbClr val="000000">
                      <a:alpha val="43137"/>
                    </a:srgbClr>
                  </a:outerShdw>
                </a:effectLst>
              </a:rPr>
              <a:t>KISAAN SUVIDHA</a:t>
            </a:r>
          </a:p>
          <a:p>
            <a:pPr algn="l"/>
            <a:r>
              <a:rPr lang="en-IN" dirty="0"/>
              <a:t>- A one stop Web app. Solution for </a:t>
            </a:r>
            <a:r>
              <a:rPr lang="en-IN"/>
              <a:t>all farmer needs.</a:t>
            </a:r>
            <a:endParaRPr lang="en-IN" dirty="0"/>
          </a:p>
        </p:txBody>
      </p:sp>
      <p:grpSp>
        <p:nvGrpSpPr>
          <p:cNvPr id="28" name="Group 27">
            <a:extLst>
              <a:ext uri="{FF2B5EF4-FFF2-40B4-BE49-F238E27FC236}">
                <a16:creationId xmlns:a16="http://schemas.microsoft.com/office/drawing/2014/main" id="{36697D7B-E02B-D6D3-F598-B184D836FD28}"/>
              </a:ext>
            </a:extLst>
          </p:cNvPr>
          <p:cNvGrpSpPr/>
          <p:nvPr/>
        </p:nvGrpSpPr>
        <p:grpSpPr>
          <a:xfrm>
            <a:off x="4754880" y="-1624457"/>
            <a:ext cx="8534400" cy="10106913"/>
            <a:chOff x="4940300" y="-1407932"/>
            <a:chExt cx="8534400" cy="10106913"/>
          </a:xfrm>
          <a:blipFill>
            <a:blip r:embed="rId4">
              <a:extLst>
                <a:ext uri="{837473B0-CC2E-450A-ABE3-18F120FF3D39}">
                  <a1611:picAttrSrcUrl xmlns:a1611="http://schemas.microsoft.com/office/drawing/2016/11/main" r:id="rId5"/>
                </a:ext>
              </a:extLst>
            </a:blip>
            <a:stretch>
              <a:fillRect/>
            </a:stretch>
          </a:blipFill>
          <a:effectLst>
            <a:outerShdw blurRad="50800" dist="50800" dir="5400000" algn="ctr" rotWithShape="0">
              <a:srgbClr val="000000">
                <a:alpha val="78000"/>
              </a:srgbClr>
            </a:outerShdw>
          </a:effectLst>
        </p:grpSpPr>
        <p:sp>
          <p:nvSpPr>
            <p:cNvPr id="29" name="Hexagon 28">
              <a:extLst>
                <a:ext uri="{FF2B5EF4-FFF2-40B4-BE49-F238E27FC236}">
                  <a16:creationId xmlns:a16="http://schemas.microsoft.com/office/drawing/2014/main" id="{50203D96-C3AC-8BAB-1F8D-45DD8D2EC676}"/>
                </a:ext>
              </a:extLst>
            </p:cNvPr>
            <p:cNvSpPr/>
            <p:nvPr/>
          </p:nvSpPr>
          <p:spPr>
            <a:xfrm>
              <a:off x="9500397" y="2953471"/>
              <a:ext cx="3974302"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30" name="Group 29">
              <a:extLst>
                <a:ext uri="{FF2B5EF4-FFF2-40B4-BE49-F238E27FC236}">
                  <a16:creationId xmlns:a16="http://schemas.microsoft.com/office/drawing/2014/main" id="{FC23F706-B174-0DB3-D683-975231907536}"/>
                </a:ext>
              </a:extLst>
            </p:cNvPr>
            <p:cNvGrpSpPr/>
            <p:nvPr/>
          </p:nvGrpSpPr>
          <p:grpSpPr>
            <a:xfrm>
              <a:off x="4940300" y="-1407932"/>
              <a:ext cx="8534400" cy="10106913"/>
              <a:chOff x="4940300" y="-1407932"/>
              <a:chExt cx="8534400" cy="10106913"/>
            </a:xfrm>
            <a:grpFill/>
          </p:grpSpPr>
          <p:sp>
            <p:nvSpPr>
              <p:cNvPr id="31" name="Hexagon 30">
                <a:extLst>
                  <a:ext uri="{FF2B5EF4-FFF2-40B4-BE49-F238E27FC236}">
                    <a16:creationId xmlns:a16="http://schemas.microsoft.com/office/drawing/2014/main" id="{B7D1F3A2-1DAD-A745-5456-67D6A193792B}"/>
                  </a:ext>
                </a:extLst>
              </p:cNvPr>
              <p:cNvSpPr/>
              <p:nvPr/>
            </p:nvSpPr>
            <p:spPr>
              <a:xfrm>
                <a:off x="4940300" y="1498125"/>
                <a:ext cx="5209273"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32" name="Hexagon 31">
                <a:extLst>
                  <a:ext uri="{FF2B5EF4-FFF2-40B4-BE49-F238E27FC236}">
                    <a16:creationId xmlns:a16="http://schemas.microsoft.com/office/drawing/2014/main" id="{1B5286FA-A240-D3EE-A0A9-C28B668E2B13}"/>
                  </a:ext>
                </a:extLst>
              </p:cNvPr>
              <p:cNvSpPr/>
              <p:nvPr/>
            </p:nvSpPr>
            <p:spPr>
              <a:xfrm>
                <a:off x="9500398" y="47796"/>
                <a:ext cx="3974302"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33" name="Hexagon 32">
                <a:extLst>
                  <a:ext uri="{FF2B5EF4-FFF2-40B4-BE49-F238E27FC236}">
                    <a16:creationId xmlns:a16="http://schemas.microsoft.com/office/drawing/2014/main" id="{8E674644-7DEF-F1EB-CBB6-5FFCEC7E0D34}"/>
                  </a:ext>
                </a:extLst>
              </p:cNvPr>
              <p:cNvSpPr/>
              <p:nvPr/>
            </p:nvSpPr>
            <p:spPr>
              <a:xfrm>
                <a:off x="4940300" y="-1407932"/>
                <a:ext cx="5209274" cy="2862134"/>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34" name="Hexagon 33">
                <a:extLst>
                  <a:ext uri="{FF2B5EF4-FFF2-40B4-BE49-F238E27FC236}">
                    <a16:creationId xmlns:a16="http://schemas.microsoft.com/office/drawing/2014/main" id="{EE7D093D-8345-183F-7F8D-823D34B74A51}"/>
                  </a:ext>
                </a:extLst>
              </p:cNvPr>
              <p:cNvSpPr/>
              <p:nvPr/>
            </p:nvSpPr>
            <p:spPr>
              <a:xfrm>
                <a:off x="4940301" y="4403800"/>
                <a:ext cx="5209272" cy="2839453"/>
              </a:xfrm>
              <a:prstGeom prst="hexagon">
                <a:avLst>
                  <a:gd name="adj" fmla="val 24105"/>
                  <a:gd name="vf" fmla="val 115470"/>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35" name="Hexagon 34">
                <a:extLst>
                  <a:ext uri="{FF2B5EF4-FFF2-40B4-BE49-F238E27FC236}">
                    <a16:creationId xmlns:a16="http://schemas.microsoft.com/office/drawing/2014/main" id="{7A7F16C1-19A4-13BD-F7E8-2FAEDA57BBD8}"/>
                  </a:ext>
                </a:extLst>
              </p:cNvPr>
              <p:cNvSpPr/>
              <p:nvPr/>
            </p:nvSpPr>
            <p:spPr>
              <a:xfrm>
                <a:off x="9500399" y="5859528"/>
                <a:ext cx="3974300"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36" name="Hexagon 35">
                <a:extLst>
                  <a:ext uri="{FF2B5EF4-FFF2-40B4-BE49-F238E27FC236}">
                    <a16:creationId xmlns:a16="http://schemas.microsoft.com/office/drawing/2014/main" id="{A1FA88E6-09C8-AA70-C942-4A29FB6ED702}"/>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37" name="Hexagon 36">
                <a:extLst>
                  <a:ext uri="{FF2B5EF4-FFF2-40B4-BE49-F238E27FC236}">
                    <a16:creationId xmlns:a16="http://schemas.microsoft.com/office/drawing/2014/main" id="{CE5AD7BE-7AF5-F7F0-5C47-8F466425C23E}"/>
                  </a:ext>
                </a:extLst>
              </p:cNvPr>
              <p:cNvSpPr/>
              <p:nvPr/>
            </p:nvSpPr>
            <p:spPr>
              <a:xfrm>
                <a:off x="11461010" y="-399244"/>
                <a:ext cx="1371601"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38" name="Hexagon 37">
                <a:extLst>
                  <a:ext uri="{FF2B5EF4-FFF2-40B4-BE49-F238E27FC236}">
                    <a16:creationId xmlns:a16="http://schemas.microsoft.com/office/drawing/2014/main" id="{7DB0A0B7-6C3B-D123-E1F5-5ECB0005D20E}"/>
                  </a:ext>
                </a:extLst>
              </p:cNvPr>
              <p:cNvSpPr/>
              <p:nvPr/>
            </p:nvSpPr>
            <p:spPr>
              <a:xfrm>
                <a:off x="11645899" y="2390816"/>
                <a:ext cx="1371601" cy="992102"/>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213244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099688" y="152400"/>
            <a:ext cx="8554588" cy="1816859"/>
          </a:xfrm>
          <a:effectLst>
            <a:outerShdw blurRad="50800" dist="38100" dir="10800000" algn="r" rotWithShape="0">
              <a:prstClr val="black">
                <a:alpha val="77000"/>
              </a:prstClr>
            </a:outerShdw>
          </a:effectLst>
        </p:spPr>
        <p:txBody>
          <a:bodyPr>
            <a:normAutofit/>
          </a:bodyPr>
          <a:lstStyle/>
          <a:p>
            <a:r>
              <a:rPr lang="en-IN" dirty="0"/>
              <a:t>OBJECTIVES</a:t>
            </a:r>
            <a:br>
              <a:rPr lang="en-IN" dirty="0"/>
            </a:br>
            <a:r>
              <a:rPr lang="en-IN" dirty="0"/>
              <a:t> OF PROJECT</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495300" y="2191328"/>
            <a:ext cx="6214711" cy="4157040"/>
          </a:xfrm>
          <a:noFill/>
        </p:spPr>
        <p:txBody>
          <a:bodyPr>
            <a:normAutofit/>
          </a:bodyPr>
          <a:lstStyle/>
          <a:p>
            <a:pPr algn="l">
              <a:lnSpc>
                <a:spcPct val="100000"/>
              </a:lnSpc>
            </a:pPr>
            <a:endParaRPr lang="en-IN" dirty="0">
              <a:blipFill>
                <a:blip r:embed="rId2">
                  <a:extLst>
                    <a:ext uri="{837473B0-CC2E-450A-ABE3-18F120FF3D39}">
                      <a1611:picAttrSrcUrl xmlns:a1611="http://schemas.microsoft.com/office/drawing/2016/11/main" r:id="rId3"/>
                    </a:ext>
                  </a:extLst>
                </a:blip>
                <a:stretch>
                  <a:fillRect/>
                </a:stretch>
              </a:blipFill>
              <a:effectLst>
                <a:outerShdw blurRad="38100" dist="38100" dir="2700000" algn="tl">
                  <a:srgbClr val="000000">
                    <a:alpha val="43137"/>
                  </a:srgbClr>
                </a:outerShdw>
              </a:effectLst>
              <a:cs typeface="Arial" panose="020B0604020202020204" pitchFamily="34" charset="0"/>
            </a:endParaRPr>
          </a:p>
          <a:p>
            <a:pPr marL="354965" indent="-342900" algn="l">
              <a:lnSpc>
                <a:spcPct val="100000"/>
              </a:lnSpc>
              <a:spcBef>
                <a:spcPts val="105"/>
              </a:spcBef>
              <a:buFont typeface="Wingdings" panose="05000000000000000000" pitchFamily="2" charset="2"/>
              <a:buChar char="§"/>
              <a:tabLst>
                <a:tab pos="299085" algn="l"/>
                <a:tab pos="299720" algn="l"/>
              </a:tabLst>
            </a:pPr>
            <a:r>
              <a:rPr lang="en-IN" spc="-5" dirty="0">
                <a:cs typeface="Arial" panose="020B0604020202020204" pitchFamily="34" charset="0"/>
              </a:rPr>
              <a:t>User-friendly web platform.</a:t>
            </a:r>
          </a:p>
          <a:p>
            <a:pPr marL="354965" marR="443230" indent="-342900" algn="l">
              <a:lnSpc>
                <a:spcPct val="100000"/>
              </a:lnSpc>
              <a:spcBef>
                <a:spcPts val="390"/>
              </a:spcBef>
              <a:buFont typeface="Wingdings" panose="05000000000000000000" pitchFamily="2" charset="2"/>
              <a:buChar char="§"/>
              <a:tabLst>
                <a:tab pos="299085" algn="l"/>
                <a:tab pos="299720" algn="l"/>
              </a:tabLst>
            </a:pPr>
            <a:r>
              <a:rPr lang="en-IN" spc="-5" dirty="0">
                <a:cs typeface="Arial" panose="020B0604020202020204" pitchFamily="34" charset="0"/>
              </a:rPr>
              <a:t>Raise awareness about available government schemes and subsidies for farmers.</a:t>
            </a:r>
          </a:p>
          <a:p>
            <a:pPr marL="354965" indent="-342900" algn="l">
              <a:lnSpc>
                <a:spcPct val="100000"/>
              </a:lnSpc>
              <a:spcBef>
                <a:spcPts val="1290"/>
              </a:spcBef>
              <a:buFont typeface="Wingdings" panose="05000000000000000000" pitchFamily="2" charset="2"/>
              <a:buChar char="§"/>
              <a:tabLst>
                <a:tab pos="299085" algn="l"/>
                <a:tab pos="299720" algn="l"/>
              </a:tabLst>
            </a:pPr>
            <a:r>
              <a:rPr lang="en-IN" spc="-5" dirty="0">
                <a:cs typeface="Arial" panose="020B0604020202020204" pitchFamily="34" charset="0"/>
              </a:rPr>
              <a:t>Easy rent modern agricultural equipment. </a:t>
            </a:r>
          </a:p>
          <a:p>
            <a:pPr marL="354965" indent="-342900" algn="l">
              <a:lnSpc>
                <a:spcPct val="100000"/>
              </a:lnSpc>
              <a:spcBef>
                <a:spcPts val="1290"/>
              </a:spcBef>
              <a:buFont typeface="Wingdings" panose="05000000000000000000" pitchFamily="2" charset="2"/>
              <a:buChar char="§"/>
              <a:tabLst>
                <a:tab pos="299085" algn="l"/>
                <a:tab pos="299720" algn="l"/>
              </a:tabLst>
            </a:pPr>
            <a:r>
              <a:rPr lang="en-IN" spc="-5" dirty="0">
                <a:cs typeface="Arial" panose="020B0604020202020204" pitchFamily="34" charset="0"/>
              </a:rPr>
              <a:t>Easy rent land. </a:t>
            </a:r>
          </a:p>
          <a:p>
            <a:pPr marL="354965" indent="-342900" algn="l">
              <a:lnSpc>
                <a:spcPct val="100000"/>
              </a:lnSpc>
              <a:buFont typeface="Wingdings" panose="05000000000000000000" pitchFamily="2" charset="2"/>
              <a:buChar char="§"/>
              <a:tabLst>
                <a:tab pos="299085" algn="l"/>
                <a:tab pos="299720" algn="l"/>
              </a:tabLst>
            </a:pPr>
            <a:r>
              <a:rPr lang="en-IN" spc="-5" dirty="0">
                <a:cs typeface="Arial" panose="020B0604020202020204" pitchFamily="34" charset="0"/>
              </a:rPr>
              <a:t>Scalable and Robust platform.</a:t>
            </a:r>
          </a:p>
          <a:p>
            <a:pPr marL="354965" indent="-342900" algn="l">
              <a:lnSpc>
                <a:spcPct val="100000"/>
              </a:lnSpc>
              <a:spcBef>
                <a:spcPts val="5"/>
              </a:spcBef>
              <a:buFont typeface="Wingdings" panose="05000000000000000000" pitchFamily="2" charset="2"/>
              <a:buChar char="§"/>
              <a:tabLst>
                <a:tab pos="299085" algn="l"/>
                <a:tab pos="299720" algn="l"/>
              </a:tabLst>
            </a:pPr>
            <a:r>
              <a:rPr lang="en-IN" spc="-5" dirty="0">
                <a:cs typeface="Arial" panose="020B0604020202020204" pitchFamily="34" charset="0"/>
              </a:rPr>
              <a:t>Multilingual Support.</a:t>
            </a:r>
          </a:p>
          <a:p>
            <a:pPr marL="12065" algn="l">
              <a:lnSpc>
                <a:spcPct val="100000"/>
              </a:lnSpc>
              <a:spcBef>
                <a:spcPts val="5"/>
              </a:spcBef>
              <a:tabLst>
                <a:tab pos="299085" algn="l"/>
                <a:tab pos="299720" algn="l"/>
              </a:tabLst>
            </a:pPr>
            <a:endParaRPr lang="en-IN" sz="2000" spc="-5" dirty="0">
              <a:cs typeface="Arial" panose="020B0604020202020204" pitchFamily="34" charset="0"/>
            </a:endParaRPr>
          </a:p>
        </p:txBody>
      </p:sp>
      <p:grpSp>
        <p:nvGrpSpPr>
          <p:cNvPr id="4" name="Group 3">
            <a:extLst>
              <a:ext uri="{FF2B5EF4-FFF2-40B4-BE49-F238E27FC236}">
                <a16:creationId xmlns:a16="http://schemas.microsoft.com/office/drawing/2014/main" id="{E5DEEDB3-2DDB-DFC5-F44A-57E0A10489BC}"/>
              </a:ext>
            </a:extLst>
          </p:cNvPr>
          <p:cNvGrpSpPr/>
          <p:nvPr/>
        </p:nvGrpSpPr>
        <p:grpSpPr>
          <a:xfrm>
            <a:off x="6900511" y="-1624457"/>
            <a:ext cx="5830500" cy="10106913"/>
            <a:chOff x="7002111" y="-1407932"/>
            <a:chExt cx="5830500" cy="10106913"/>
          </a:xfrm>
          <a:blipFill>
            <a:blip r:embed="rId4">
              <a:extLst>
                <a:ext uri="{837473B0-CC2E-450A-ABE3-18F120FF3D39}">
                  <a1611:picAttrSrcUrl xmlns:a1611="http://schemas.microsoft.com/office/drawing/2016/11/main" r:id="rId5"/>
                </a:ext>
              </a:extLst>
            </a:blip>
            <a:stretch>
              <a:fillRect/>
            </a:stretch>
          </a:blipFill>
          <a:effectLst>
            <a:outerShdw blurRad="50800" dist="50800" dir="5400000" algn="ctr" rotWithShape="0">
              <a:srgbClr val="000000">
                <a:alpha val="78000"/>
              </a:srgbClr>
            </a:outerShdw>
          </a:effectLst>
        </p:grpSpPr>
        <p:sp>
          <p:nvSpPr>
            <p:cNvPr id="5" name="Hexagon 4">
              <a:extLst>
                <a:ext uri="{FF2B5EF4-FFF2-40B4-BE49-F238E27FC236}">
                  <a16:creationId xmlns:a16="http://schemas.microsoft.com/office/drawing/2014/main" id="{3E2B3A77-3EAE-7839-1E7F-AC50AE046796}"/>
                </a:ext>
              </a:extLst>
            </p:cNvPr>
            <p:cNvSpPr/>
            <p:nvPr/>
          </p:nvSpPr>
          <p:spPr>
            <a:xfrm>
              <a:off x="9500397" y="2953471"/>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grpSp>
          <p:nvGrpSpPr>
            <p:cNvPr id="6" name="Group 5">
              <a:extLst>
                <a:ext uri="{FF2B5EF4-FFF2-40B4-BE49-F238E27FC236}">
                  <a16:creationId xmlns:a16="http://schemas.microsoft.com/office/drawing/2014/main" id="{61E760F4-4217-74FB-E619-FDD2E0DEF863}"/>
                </a:ext>
              </a:extLst>
            </p:cNvPr>
            <p:cNvGrpSpPr/>
            <p:nvPr/>
          </p:nvGrpSpPr>
          <p:grpSpPr>
            <a:xfrm>
              <a:off x="7002111" y="-1407932"/>
              <a:ext cx="5830500" cy="10106913"/>
              <a:chOff x="7002111" y="-1407932"/>
              <a:chExt cx="5830500" cy="10106913"/>
            </a:xfrm>
            <a:grpFill/>
          </p:grpSpPr>
          <p:sp>
            <p:nvSpPr>
              <p:cNvPr id="7" name="Hexagon 6">
                <a:extLst>
                  <a:ext uri="{FF2B5EF4-FFF2-40B4-BE49-F238E27FC236}">
                    <a16:creationId xmlns:a16="http://schemas.microsoft.com/office/drawing/2014/main" id="{8E497E09-22F8-5EA5-082F-13E58244D69B}"/>
                  </a:ext>
                </a:extLst>
              </p:cNvPr>
              <p:cNvSpPr/>
              <p:nvPr/>
            </p:nvSpPr>
            <p:spPr>
              <a:xfrm>
                <a:off x="7002111" y="149812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8" name="Hexagon 7">
                <a:extLst>
                  <a:ext uri="{FF2B5EF4-FFF2-40B4-BE49-F238E27FC236}">
                    <a16:creationId xmlns:a16="http://schemas.microsoft.com/office/drawing/2014/main" id="{C8EB3825-34A0-B21C-9AC4-D2DF86AA7D78}"/>
                  </a:ext>
                </a:extLst>
              </p:cNvPr>
              <p:cNvSpPr/>
              <p:nvPr/>
            </p:nvSpPr>
            <p:spPr>
              <a:xfrm>
                <a:off x="9500398" y="47796"/>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9" name="Hexagon 8">
                <a:extLst>
                  <a:ext uri="{FF2B5EF4-FFF2-40B4-BE49-F238E27FC236}">
                    <a16:creationId xmlns:a16="http://schemas.microsoft.com/office/drawing/2014/main" id="{1C6EE18C-69ED-82CA-D553-78704372C53A}"/>
                  </a:ext>
                </a:extLst>
              </p:cNvPr>
              <p:cNvSpPr/>
              <p:nvPr/>
            </p:nvSpPr>
            <p:spPr>
              <a:xfrm>
                <a:off x="7002112" y="-1407932"/>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0" name="Hexagon 9">
                <a:extLst>
                  <a:ext uri="{FF2B5EF4-FFF2-40B4-BE49-F238E27FC236}">
                    <a16:creationId xmlns:a16="http://schemas.microsoft.com/office/drawing/2014/main" id="{9BA1BCA1-C3C0-55E0-8105-E9AEF64AE0D0}"/>
                  </a:ext>
                </a:extLst>
              </p:cNvPr>
              <p:cNvSpPr/>
              <p:nvPr/>
            </p:nvSpPr>
            <p:spPr>
              <a:xfrm>
                <a:off x="7002111" y="4403800"/>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1" name="Hexagon 10">
                <a:extLst>
                  <a:ext uri="{FF2B5EF4-FFF2-40B4-BE49-F238E27FC236}">
                    <a16:creationId xmlns:a16="http://schemas.microsoft.com/office/drawing/2014/main" id="{A637F145-95CD-FE6F-5F45-1C9151A6B1BF}"/>
                  </a:ext>
                </a:extLst>
              </p:cNvPr>
              <p:cNvSpPr/>
              <p:nvPr/>
            </p:nvSpPr>
            <p:spPr>
              <a:xfrm>
                <a:off x="9500399" y="5859528"/>
                <a:ext cx="3147461" cy="2839453"/>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2" name="Hexagon 11">
                <a:extLst>
                  <a:ext uri="{FF2B5EF4-FFF2-40B4-BE49-F238E27FC236}">
                    <a16:creationId xmlns:a16="http://schemas.microsoft.com/office/drawing/2014/main" id="{7A8EED52-DE76-AB66-898C-3D2FF2BFDAA0}"/>
                  </a:ext>
                </a:extLst>
              </p:cNvPr>
              <p:cNvSpPr/>
              <p:nvPr/>
            </p:nvSpPr>
            <p:spPr>
              <a:xfrm>
                <a:off x="11998960" y="5374641"/>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3" name="Hexagon 12">
                <a:extLst>
                  <a:ext uri="{FF2B5EF4-FFF2-40B4-BE49-F238E27FC236}">
                    <a16:creationId xmlns:a16="http://schemas.microsoft.com/office/drawing/2014/main" id="{E73D9B01-A783-117D-A672-F9D4CA2F044C}"/>
                  </a:ext>
                </a:extLst>
              </p:cNvPr>
              <p:cNvSpPr/>
              <p:nvPr/>
            </p:nvSpPr>
            <p:spPr>
              <a:xfrm>
                <a:off x="12009651" y="-399244"/>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4" name="Hexagon 13">
                <a:extLst>
                  <a:ext uri="{FF2B5EF4-FFF2-40B4-BE49-F238E27FC236}">
                    <a16:creationId xmlns:a16="http://schemas.microsoft.com/office/drawing/2014/main" id="{294481CD-DA41-F228-A1A7-BA49B3BCFDF1}"/>
                  </a:ext>
                </a:extLst>
              </p:cNvPr>
              <p:cNvSpPr/>
              <p:nvPr/>
            </p:nvSpPr>
            <p:spPr>
              <a:xfrm>
                <a:off x="12009651" y="2487698"/>
                <a:ext cx="822960" cy="894080"/>
              </a:xfrm>
              <a:prstGeom prst="hexag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2504748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80005" y="376179"/>
            <a:ext cx="6845300" cy="1627319"/>
          </a:xfrm>
          <a:effectLst>
            <a:outerShdw blurRad="50800" dist="38100" dir="10800000" algn="r" rotWithShape="0">
              <a:prstClr val="black">
                <a:alpha val="77000"/>
              </a:prstClr>
            </a:outerShdw>
          </a:effectLst>
        </p:spPr>
        <p:txBody>
          <a:bodyPr>
            <a:normAutofit/>
          </a:bodyPr>
          <a:lstStyle/>
          <a:p>
            <a:r>
              <a:rPr lang="en-IN" dirty="0"/>
              <a:t>TECHNOLOGIES USED</a:t>
            </a:r>
          </a:p>
        </p:txBody>
      </p:sp>
      <p:sp>
        <p:nvSpPr>
          <p:cNvPr id="3" name="Subtitle 2">
            <a:extLst>
              <a:ext uri="{FF2B5EF4-FFF2-40B4-BE49-F238E27FC236}">
                <a16:creationId xmlns:a16="http://schemas.microsoft.com/office/drawing/2014/main" id="{A8D2543E-E826-CAC5-65C0-E28F761DF5E4}"/>
              </a:ext>
            </a:extLst>
          </p:cNvPr>
          <p:cNvSpPr>
            <a:spLocks noGrp="1"/>
          </p:cNvSpPr>
          <p:nvPr>
            <p:ph type="subTitle" idx="1"/>
          </p:nvPr>
        </p:nvSpPr>
        <p:spPr>
          <a:xfrm>
            <a:off x="495300" y="2191328"/>
            <a:ext cx="6214711" cy="4157040"/>
          </a:xfrm>
          <a:noFill/>
        </p:spPr>
        <p:txBody>
          <a:bodyPr>
            <a:normAutofit/>
          </a:bodyPr>
          <a:lstStyle/>
          <a:p>
            <a:pPr marL="12065" algn="l">
              <a:lnSpc>
                <a:spcPct val="100000"/>
              </a:lnSpc>
              <a:spcBef>
                <a:spcPts val="5"/>
              </a:spcBef>
              <a:tabLst>
                <a:tab pos="299085" algn="l"/>
                <a:tab pos="299720" algn="l"/>
              </a:tabLst>
            </a:pPr>
            <a:r>
              <a:rPr lang="en-IN" sz="2000" b="1" spc="-5" dirty="0">
                <a:cs typeface="Arial" panose="020B0604020202020204" pitchFamily="34" charset="0"/>
              </a:rPr>
              <a:t>Frontend:</a:t>
            </a:r>
          </a:p>
          <a:p>
            <a:pPr marL="12065" algn="l">
              <a:lnSpc>
                <a:spcPct val="100000"/>
              </a:lnSpc>
              <a:spcBef>
                <a:spcPts val="5"/>
              </a:spcBef>
              <a:tabLst>
                <a:tab pos="299085" algn="l"/>
                <a:tab pos="299720" algn="l"/>
              </a:tabLst>
            </a:pPr>
            <a:r>
              <a:rPr lang="en-IN" sz="2000" spc="-5" dirty="0">
                <a:cs typeface="Arial" panose="020B0604020202020204" pitchFamily="34" charset="0"/>
              </a:rPr>
              <a:t>HTML ,CSS ,ReactJS ,JavaScript ,Bootstrap.</a:t>
            </a:r>
          </a:p>
          <a:p>
            <a:pPr marL="12065" algn="l">
              <a:lnSpc>
                <a:spcPct val="100000"/>
              </a:lnSpc>
              <a:spcBef>
                <a:spcPts val="5"/>
              </a:spcBef>
              <a:tabLst>
                <a:tab pos="299085" algn="l"/>
                <a:tab pos="299720" algn="l"/>
              </a:tabLst>
            </a:pPr>
            <a:endParaRPr lang="en-IN" sz="2000" spc="-5" dirty="0">
              <a:cs typeface="Arial" panose="020B0604020202020204" pitchFamily="34" charset="0"/>
            </a:endParaRPr>
          </a:p>
          <a:p>
            <a:pPr marL="12065" algn="l">
              <a:lnSpc>
                <a:spcPct val="100000"/>
              </a:lnSpc>
              <a:spcBef>
                <a:spcPts val="5"/>
              </a:spcBef>
              <a:tabLst>
                <a:tab pos="299085" algn="l"/>
                <a:tab pos="299720" algn="l"/>
              </a:tabLst>
            </a:pPr>
            <a:r>
              <a:rPr lang="en-IN" sz="2000" b="1" spc="-5" dirty="0">
                <a:cs typeface="Arial" panose="020B0604020202020204" pitchFamily="34" charset="0"/>
              </a:rPr>
              <a:t>Backend:</a:t>
            </a:r>
          </a:p>
          <a:p>
            <a:pPr marL="12065" algn="l">
              <a:lnSpc>
                <a:spcPct val="100000"/>
              </a:lnSpc>
              <a:spcBef>
                <a:spcPts val="5"/>
              </a:spcBef>
              <a:tabLst>
                <a:tab pos="299085" algn="l"/>
                <a:tab pos="299720" algn="l"/>
              </a:tabLst>
            </a:pPr>
            <a:r>
              <a:rPr lang="en-IN" sz="2000" spc="-5" dirty="0">
                <a:cs typeface="Arial" panose="020B0604020202020204" pitchFamily="34" charset="0"/>
              </a:rPr>
              <a:t>NodeJS ( Sequelize ORM )</a:t>
            </a:r>
          </a:p>
          <a:p>
            <a:pPr marL="12065" algn="l">
              <a:lnSpc>
                <a:spcPct val="100000"/>
              </a:lnSpc>
              <a:spcBef>
                <a:spcPts val="5"/>
              </a:spcBef>
              <a:tabLst>
                <a:tab pos="299085" algn="l"/>
                <a:tab pos="299720" algn="l"/>
              </a:tabLst>
            </a:pPr>
            <a:endParaRPr lang="en-IN" sz="2000" spc="-5" dirty="0">
              <a:cs typeface="Arial" panose="020B0604020202020204" pitchFamily="34" charset="0"/>
            </a:endParaRPr>
          </a:p>
          <a:p>
            <a:pPr marL="12065" algn="l">
              <a:lnSpc>
                <a:spcPct val="100000"/>
              </a:lnSpc>
              <a:spcBef>
                <a:spcPts val="5"/>
              </a:spcBef>
              <a:tabLst>
                <a:tab pos="299085" algn="l"/>
                <a:tab pos="299720" algn="l"/>
              </a:tabLst>
            </a:pPr>
            <a:r>
              <a:rPr lang="en-IN" sz="2000" b="1" spc="-5" dirty="0">
                <a:cs typeface="Arial" panose="020B0604020202020204" pitchFamily="34" charset="0"/>
              </a:rPr>
              <a:t>Database:</a:t>
            </a:r>
          </a:p>
          <a:p>
            <a:pPr marL="12065" algn="l">
              <a:lnSpc>
                <a:spcPct val="100000"/>
              </a:lnSpc>
              <a:spcBef>
                <a:spcPts val="5"/>
              </a:spcBef>
              <a:tabLst>
                <a:tab pos="299085" algn="l"/>
                <a:tab pos="299720" algn="l"/>
              </a:tabLst>
            </a:pPr>
            <a:r>
              <a:rPr lang="en-IN" sz="2000" spc="-5" dirty="0">
                <a:cs typeface="Arial" panose="020B0604020202020204" pitchFamily="34" charset="0"/>
              </a:rPr>
              <a:t>MySQL</a:t>
            </a:r>
          </a:p>
          <a:p>
            <a:pPr marL="12065" algn="l">
              <a:lnSpc>
                <a:spcPct val="100000"/>
              </a:lnSpc>
              <a:spcBef>
                <a:spcPts val="5"/>
              </a:spcBef>
              <a:tabLst>
                <a:tab pos="299085" algn="l"/>
                <a:tab pos="299720" algn="l"/>
              </a:tabLst>
            </a:pPr>
            <a:endParaRPr lang="en-IN" sz="2000" spc="-5" dirty="0">
              <a:cs typeface="Arial" panose="020B0604020202020204" pitchFamily="34" charset="0"/>
            </a:endParaRPr>
          </a:p>
          <a:p>
            <a:pPr marL="12065" algn="l">
              <a:lnSpc>
                <a:spcPct val="100000"/>
              </a:lnSpc>
              <a:spcBef>
                <a:spcPts val="5"/>
              </a:spcBef>
              <a:tabLst>
                <a:tab pos="299085" algn="l"/>
                <a:tab pos="299720" algn="l"/>
              </a:tabLst>
            </a:pPr>
            <a:r>
              <a:rPr lang="en-IN" sz="2000" b="1" spc="-5" dirty="0">
                <a:cs typeface="Arial" panose="020B0604020202020204" pitchFamily="34" charset="0"/>
              </a:rPr>
              <a:t>Framework: </a:t>
            </a:r>
          </a:p>
          <a:p>
            <a:pPr marL="12065" algn="l">
              <a:lnSpc>
                <a:spcPct val="100000"/>
              </a:lnSpc>
              <a:spcBef>
                <a:spcPts val="5"/>
              </a:spcBef>
              <a:tabLst>
                <a:tab pos="299085" algn="l"/>
                <a:tab pos="299720" algn="l"/>
              </a:tabLst>
            </a:pPr>
            <a:r>
              <a:rPr lang="en-IN" sz="2000" spc="-5" dirty="0">
                <a:cs typeface="Arial" panose="020B0604020202020204" pitchFamily="34" charset="0"/>
              </a:rPr>
              <a:t>ExpressJS</a:t>
            </a:r>
          </a:p>
        </p:txBody>
      </p:sp>
      <p:grpSp>
        <p:nvGrpSpPr>
          <p:cNvPr id="15" name="Group 14">
            <a:extLst>
              <a:ext uri="{FF2B5EF4-FFF2-40B4-BE49-F238E27FC236}">
                <a16:creationId xmlns:a16="http://schemas.microsoft.com/office/drawing/2014/main" id="{9587170E-45D1-7BEF-BDF1-FEDF2D7899F7}"/>
              </a:ext>
            </a:extLst>
          </p:cNvPr>
          <p:cNvGrpSpPr/>
          <p:nvPr/>
        </p:nvGrpSpPr>
        <p:grpSpPr>
          <a:xfrm>
            <a:off x="5638612" y="155182"/>
            <a:ext cx="10106913" cy="7663927"/>
            <a:chOff x="5638612" y="155182"/>
            <a:chExt cx="10106913" cy="7663927"/>
          </a:xfrm>
        </p:grpSpPr>
        <p:sp>
          <p:nvSpPr>
            <p:cNvPr id="5" name="Hexagon 4">
              <a:extLst>
                <a:ext uri="{FF2B5EF4-FFF2-40B4-BE49-F238E27FC236}">
                  <a16:creationId xmlns:a16="http://schemas.microsoft.com/office/drawing/2014/main" id="{3E2B3A77-3EAE-7839-1E7F-AC50AE046796}"/>
                </a:ext>
              </a:extLst>
            </p:cNvPr>
            <p:cNvSpPr/>
            <p:nvPr/>
          </p:nvSpPr>
          <p:spPr>
            <a:xfrm rot="5400000">
              <a:off x="6968124" y="309186"/>
              <a:ext cx="3147461" cy="2839453"/>
            </a:xfrm>
            <a:prstGeom prst="hexagon">
              <a:avLst/>
            </a:prstGeom>
            <a:blipFill dpi="0" rotWithShape="0">
              <a:blip r:embed="rId2">
                <a:extLst>
                  <a:ext uri="{837473B0-CC2E-450A-ABE3-18F120FF3D39}">
                    <a1611:picAttrSrcUrl xmlns:a1611="http://schemas.microsoft.com/office/drawing/2016/11/main" r:id="rId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nvGrpSpPr>
            <p:cNvPr id="6" name="Group 5">
              <a:extLst>
                <a:ext uri="{FF2B5EF4-FFF2-40B4-BE49-F238E27FC236}">
                  <a16:creationId xmlns:a16="http://schemas.microsoft.com/office/drawing/2014/main" id="{61E760F4-4217-74FB-E619-FDD2E0DEF863}"/>
                </a:ext>
              </a:extLst>
            </p:cNvPr>
            <p:cNvGrpSpPr/>
            <p:nvPr/>
          </p:nvGrpSpPr>
          <p:grpSpPr>
            <a:xfrm rot="5400000">
              <a:off x="6860106" y="-1066311"/>
              <a:ext cx="7663926" cy="10106913"/>
              <a:chOff x="7002112" y="-1407932"/>
              <a:chExt cx="7669250" cy="10106913"/>
            </a:xfrm>
            <a:blipFill dpi="0" rotWithShape="0">
              <a:blip r:embed="rId4">
                <a:extLst>
                  <a:ext uri="{837473B0-CC2E-450A-ABE3-18F120FF3D39}">
                    <a1611:picAttrSrcUrl xmlns:a1611="http://schemas.microsoft.com/office/drawing/2016/11/main" r:id="rId5"/>
                  </a:ext>
                </a:extLst>
              </a:blip>
              <a:srcRect/>
              <a:stretch>
                <a:fillRect/>
              </a:stretch>
            </a:blipFill>
          </p:grpSpPr>
          <p:sp>
            <p:nvSpPr>
              <p:cNvPr id="7" name="Hexagon 6">
                <a:extLst>
                  <a:ext uri="{FF2B5EF4-FFF2-40B4-BE49-F238E27FC236}">
                    <a16:creationId xmlns:a16="http://schemas.microsoft.com/office/drawing/2014/main" id="{8E497E09-22F8-5EA5-082F-13E58244D69B}"/>
                  </a:ext>
                </a:extLst>
              </p:cNvPr>
              <p:cNvSpPr/>
              <p:nvPr/>
            </p:nvSpPr>
            <p:spPr>
              <a:xfrm>
                <a:off x="7002113" y="1466039"/>
                <a:ext cx="3147461" cy="2839453"/>
              </a:xfrm>
              <a:prstGeom prst="hexagon">
                <a:avLst/>
              </a:prstGeom>
              <a:blipFill dpi="0" rotWithShape="0">
                <a:blip r:embed="rId6">
                  <a:extLst>
                    <a:ext uri="{837473B0-CC2E-450A-ABE3-18F120FF3D39}">
                      <a1611:picAttrSrcUrl xmlns:a1611="http://schemas.microsoft.com/office/drawing/2016/11/main" r:id="rId7"/>
                    </a:ext>
                  </a:extLst>
                </a:blip>
                <a:srcRect/>
                <a:stretch>
                  <a:fillRect t="8252" b="825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8" name="Hexagon 7">
                <a:extLst>
                  <a:ext uri="{FF2B5EF4-FFF2-40B4-BE49-F238E27FC236}">
                    <a16:creationId xmlns:a16="http://schemas.microsoft.com/office/drawing/2014/main" id="{C8EB3825-34A0-B21C-9AC4-D2DF86AA7D78}"/>
                  </a:ext>
                </a:extLst>
              </p:cNvPr>
              <p:cNvSpPr/>
              <p:nvPr/>
            </p:nvSpPr>
            <p:spPr>
              <a:xfrm>
                <a:off x="9511389" y="147"/>
                <a:ext cx="3321225" cy="2839453"/>
              </a:xfrm>
              <a:prstGeom prst="hexagon">
                <a:avLst/>
              </a:prstGeom>
              <a:blipFill dpi="0" rotWithShape="0">
                <a:blip r:embed="rId8">
                  <a:extLst>
                    <a:ext uri="{837473B0-CC2E-450A-ABE3-18F120FF3D39}">
                      <a1611:picAttrSrcUrl xmlns:a1611="http://schemas.microsoft.com/office/drawing/2016/11/main" r:id="rId9"/>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useBgFill="1">
            <p:nvSpPr>
              <p:cNvPr id="9" name="Hexagon 8">
                <a:extLst>
                  <a:ext uri="{FF2B5EF4-FFF2-40B4-BE49-F238E27FC236}">
                    <a16:creationId xmlns:a16="http://schemas.microsoft.com/office/drawing/2014/main" id="{1C6EE18C-69ED-82CA-D553-78704372C53A}"/>
                  </a:ext>
                </a:extLst>
              </p:cNvPr>
              <p:cNvSpPr/>
              <p:nvPr/>
            </p:nvSpPr>
            <p:spPr>
              <a:xfrm>
                <a:off x="7002112" y="-1407932"/>
                <a:ext cx="3147461" cy="2839453"/>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0" name="Hexagon 9">
                <a:extLst>
                  <a:ext uri="{FF2B5EF4-FFF2-40B4-BE49-F238E27FC236}">
                    <a16:creationId xmlns:a16="http://schemas.microsoft.com/office/drawing/2014/main" id="{9BA1BCA1-C3C0-55E0-8105-E9AEF64AE0D0}"/>
                  </a:ext>
                </a:extLst>
              </p:cNvPr>
              <p:cNvSpPr/>
              <p:nvPr/>
            </p:nvSpPr>
            <p:spPr>
              <a:xfrm>
                <a:off x="9511387" y="2950572"/>
                <a:ext cx="3147461" cy="2839453"/>
              </a:xfrm>
              <a:prstGeom prst="hexagon">
                <a:avLst/>
              </a:prstGeom>
              <a:blipFill dpi="0" rotWithShape="0">
                <a:blip r:embed="rId10">
                  <a:extLst>
                    <a:ext uri="{837473B0-CC2E-450A-ABE3-18F120FF3D39}">
                      <a1611:picAttrSrcUrl xmlns:a1611="http://schemas.microsoft.com/office/drawing/2016/11/main" r:id="rId11"/>
                    </a:ext>
                  </a:extLst>
                </a:blip>
                <a:srcRect/>
                <a:stretch>
                  <a:fillRect l="1821" t="6537" r="1821" b="653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sp>
            <p:nvSpPr>
              <p:cNvPr id="11" name="Hexagon 10">
                <a:extLst>
                  <a:ext uri="{FF2B5EF4-FFF2-40B4-BE49-F238E27FC236}">
                    <a16:creationId xmlns:a16="http://schemas.microsoft.com/office/drawing/2014/main" id="{A637F145-95CD-FE6F-5F45-1C9151A6B1BF}"/>
                  </a:ext>
                </a:extLst>
              </p:cNvPr>
              <p:cNvSpPr/>
              <p:nvPr/>
            </p:nvSpPr>
            <p:spPr>
              <a:xfrm>
                <a:off x="9500399" y="5859528"/>
                <a:ext cx="3147461" cy="2839453"/>
              </a:xfrm>
              <a:prstGeom prst="hexagon">
                <a:avLst/>
              </a:prstGeom>
              <a:blipFill dpi="0" rotWithShape="0">
                <a:blip r:embed="rId12">
                  <a:extLst>
                    <a:ext uri="{837473B0-CC2E-450A-ABE3-18F120FF3D39}">
                      <a1611:picAttrSrcUrl xmlns:a1611="http://schemas.microsoft.com/office/drawing/2016/11/main" r:id="rId13"/>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2" name="Hexagon 11">
                <a:extLst>
                  <a:ext uri="{FF2B5EF4-FFF2-40B4-BE49-F238E27FC236}">
                    <a16:creationId xmlns:a16="http://schemas.microsoft.com/office/drawing/2014/main" id="{7A8EED52-DE76-AB66-898C-3D2FF2BFDAA0}"/>
                  </a:ext>
                </a:extLst>
              </p:cNvPr>
              <p:cNvSpPr/>
              <p:nvPr/>
            </p:nvSpPr>
            <p:spPr>
              <a:xfrm>
                <a:off x="12009673" y="4364363"/>
                <a:ext cx="2574984" cy="2908487"/>
              </a:xfrm>
              <a:prstGeom prst="hexagon">
                <a:avLst/>
              </a:prstGeom>
              <a:blipFill dpi="0" rotWithShape="0">
                <a:blip r:embed="rId14">
                  <a:extLst>
                    <a:ext uri="{837473B0-CC2E-450A-ABE3-18F120FF3D39}">
                      <a1611:picAttrSrcUrl xmlns:a1611="http://schemas.microsoft.com/office/drawing/2016/11/main" r:id="rId15"/>
                    </a:ext>
                  </a:extLst>
                </a:blip>
                <a:srcRect/>
                <a:stretch>
                  <a:fillRect t="11553" b="1155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useBgFill="1">
            <p:nvSpPr>
              <p:cNvPr id="13" name="Hexagon 12">
                <a:extLst>
                  <a:ext uri="{FF2B5EF4-FFF2-40B4-BE49-F238E27FC236}">
                    <a16:creationId xmlns:a16="http://schemas.microsoft.com/office/drawing/2014/main" id="{E73D9B01-A783-117D-A672-F9D4CA2F044C}"/>
                  </a:ext>
                </a:extLst>
              </p:cNvPr>
              <p:cNvSpPr/>
              <p:nvPr/>
            </p:nvSpPr>
            <p:spPr>
              <a:xfrm>
                <a:off x="12009651" y="-399244"/>
                <a:ext cx="822960" cy="894080"/>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effectLst>
                    <a:outerShdw blurRad="50800" dist="50800" dir="5400000" algn="ctr" rotWithShape="0">
                      <a:srgbClr val="000000"/>
                    </a:outerShdw>
                  </a:effectLst>
                </a:endParaRPr>
              </a:p>
            </p:txBody>
          </p:sp>
          <p:sp>
            <p:nvSpPr>
              <p:cNvPr id="14" name="Hexagon 13">
                <a:extLst>
                  <a:ext uri="{FF2B5EF4-FFF2-40B4-BE49-F238E27FC236}">
                    <a16:creationId xmlns:a16="http://schemas.microsoft.com/office/drawing/2014/main" id="{294481CD-DA41-F228-A1A7-BA49B3BCFDF1}"/>
                  </a:ext>
                </a:extLst>
              </p:cNvPr>
              <p:cNvSpPr/>
              <p:nvPr/>
            </p:nvSpPr>
            <p:spPr>
              <a:xfrm>
                <a:off x="12062991" y="1667218"/>
                <a:ext cx="2608371" cy="2726693"/>
              </a:xfrm>
              <a:prstGeom prst="hexagon">
                <a:avLst/>
              </a:prstGeom>
              <a:blipFill dpi="0" rotWithShape="0">
                <a:blip r:embed="rId16">
                  <a:extLst>
                    <a:ext uri="{837473B0-CC2E-450A-ABE3-18F120FF3D39}">
                      <a1611:picAttrSrcUrl xmlns:a1611="http://schemas.microsoft.com/office/drawing/2016/11/main" r:id="rId17"/>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effectLst>
                    <a:outerShdw blurRad="50800" dist="50800" dir="5400000" algn="ctr" rotWithShape="0">
                      <a:srgbClr val="000000"/>
                    </a:outerShdw>
                  </a:effectLst>
                </a:endParaRPr>
              </a:p>
            </p:txBody>
          </p:sp>
        </p:grpSp>
      </p:grpSp>
    </p:spTree>
    <p:extLst>
      <p:ext uri="{BB962C8B-B14F-4D97-AF65-F5344CB8AC3E}">
        <p14:creationId xmlns:p14="http://schemas.microsoft.com/office/powerpoint/2010/main" val="37326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55508" y="-224186"/>
            <a:ext cx="6845300" cy="1627319"/>
          </a:xfrm>
          <a:effectLst>
            <a:outerShdw blurRad="50800" dist="38100" dir="10800000" algn="r" rotWithShape="0">
              <a:prstClr val="black">
                <a:alpha val="77000"/>
              </a:prstClr>
            </a:outerShdw>
          </a:effectLst>
        </p:spPr>
        <p:txBody>
          <a:bodyPr>
            <a:normAutofit/>
          </a:bodyPr>
          <a:lstStyle/>
          <a:p>
            <a:r>
              <a:rPr lang="en-IN" dirty="0"/>
              <a:t>SYSTEM DESIGN</a:t>
            </a:r>
          </a:p>
        </p:txBody>
      </p:sp>
      <p:sp>
        <p:nvSpPr>
          <p:cNvPr id="4" name="Rectangle: Rounded Corners 3">
            <a:extLst>
              <a:ext uri="{FF2B5EF4-FFF2-40B4-BE49-F238E27FC236}">
                <a16:creationId xmlns:a16="http://schemas.microsoft.com/office/drawing/2014/main" id="{0B085828-FDE5-6C97-2A9F-08E400529867}"/>
              </a:ext>
            </a:extLst>
          </p:cNvPr>
          <p:cNvSpPr/>
          <p:nvPr/>
        </p:nvSpPr>
        <p:spPr>
          <a:xfrm>
            <a:off x="1695450" y="1508897"/>
            <a:ext cx="7975600" cy="4457701"/>
          </a:xfrm>
          <a:prstGeom prst="roundRect">
            <a:avLst/>
          </a:prstGeom>
          <a:blipFill>
            <a:blip r:embed="rId2"/>
            <a:stretch>
              <a:fillRect l="3311" t="1603" r="3311" b="1603"/>
            </a:stretch>
          </a:blip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C9032674-E0BF-8A54-490A-36F874D7690D}"/>
              </a:ext>
            </a:extLst>
          </p:cNvPr>
          <p:cNvSpPr txBox="1"/>
          <p:nvPr/>
        </p:nvSpPr>
        <p:spPr>
          <a:xfrm>
            <a:off x="1485900" y="6072362"/>
            <a:ext cx="8394700" cy="584775"/>
          </a:xfrm>
          <a:prstGeom prst="rect">
            <a:avLst/>
          </a:prstGeom>
          <a:noFill/>
        </p:spPr>
        <p:txBody>
          <a:bodyPr wrap="square" rtlCol="0">
            <a:spAutoFit/>
          </a:bodyPr>
          <a:lstStyle/>
          <a:p>
            <a:pPr algn="ctr"/>
            <a:r>
              <a:rPr lang="en-IN" sz="3200" dirty="0"/>
              <a:t>USE CASE DIAGRAM</a:t>
            </a:r>
          </a:p>
        </p:txBody>
      </p:sp>
    </p:spTree>
    <p:extLst>
      <p:ext uri="{BB962C8B-B14F-4D97-AF65-F5344CB8AC3E}">
        <p14:creationId xmlns:p14="http://schemas.microsoft.com/office/powerpoint/2010/main" val="1130385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55508" y="-224186"/>
            <a:ext cx="6845300" cy="1627319"/>
          </a:xfrm>
          <a:effectLst>
            <a:outerShdw blurRad="50800" dist="38100" dir="10800000" algn="r" rotWithShape="0">
              <a:prstClr val="black">
                <a:alpha val="77000"/>
              </a:prstClr>
            </a:outerShdw>
          </a:effectLst>
        </p:spPr>
        <p:txBody>
          <a:bodyPr>
            <a:normAutofit/>
          </a:bodyPr>
          <a:lstStyle/>
          <a:p>
            <a:r>
              <a:rPr lang="en-IN" dirty="0"/>
              <a:t>SYSTEM DESIGN</a:t>
            </a:r>
          </a:p>
        </p:txBody>
      </p:sp>
      <p:sp>
        <p:nvSpPr>
          <p:cNvPr id="4" name="Rectangle: Rounded Corners 3">
            <a:extLst>
              <a:ext uri="{FF2B5EF4-FFF2-40B4-BE49-F238E27FC236}">
                <a16:creationId xmlns:a16="http://schemas.microsoft.com/office/drawing/2014/main" id="{0B085828-FDE5-6C97-2A9F-08E400529867}"/>
              </a:ext>
            </a:extLst>
          </p:cNvPr>
          <p:cNvSpPr/>
          <p:nvPr/>
        </p:nvSpPr>
        <p:spPr>
          <a:xfrm>
            <a:off x="1695450" y="1508897"/>
            <a:ext cx="7975600" cy="4457701"/>
          </a:xfrm>
          <a:prstGeom prst="roundRect">
            <a:avLst/>
          </a:prstGeom>
          <a:blipFill>
            <a:blip r:embed="rId2"/>
            <a:stretch>
              <a:fillRect l="3311" t="1603" r="3311" b="1603"/>
            </a:stretch>
          </a:blip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C9032674-E0BF-8A54-490A-36F874D7690D}"/>
              </a:ext>
            </a:extLst>
          </p:cNvPr>
          <p:cNvSpPr txBox="1"/>
          <p:nvPr/>
        </p:nvSpPr>
        <p:spPr>
          <a:xfrm>
            <a:off x="1485900" y="6072362"/>
            <a:ext cx="8394700" cy="584775"/>
          </a:xfrm>
          <a:prstGeom prst="rect">
            <a:avLst/>
          </a:prstGeom>
          <a:noFill/>
        </p:spPr>
        <p:txBody>
          <a:bodyPr wrap="square" rtlCol="0">
            <a:spAutoFit/>
          </a:bodyPr>
          <a:lstStyle/>
          <a:p>
            <a:pPr algn="ctr"/>
            <a:r>
              <a:rPr lang="en-IN" sz="3200" dirty="0"/>
              <a:t>FLOW DIAGRAM</a:t>
            </a:r>
          </a:p>
        </p:txBody>
      </p:sp>
    </p:spTree>
    <p:extLst>
      <p:ext uri="{BB962C8B-B14F-4D97-AF65-F5344CB8AC3E}">
        <p14:creationId xmlns:p14="http://schemas.microsoft.com/office/powerpoint/2010/main" val="1494167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9000">
              <a:schemeClr val="accent6">
                <a:lumMod val="40000"/>
                <a:lumOff val="60000"/>
              </a:schemeClr>
            </a:gs>
            <a:gs pos="39000">
              <a:schemeClr val="accent6">
                <a:lumMod val="40000"/>
                <a:lumOff val="60000"/>
              </a:schemeClr>
            </a:gs>
            <a:gs pos="68000">
              <a:srgbClr val="92D050"/>
            </a:gs>
          </a:gsLst>
          <a:lin ang="6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DEE7-C80C-D957-64A1-0CCC9FDD7509}"/>
              </a:ext>
            </a:extLst>
          </p:cNvPr>
          <p:cNvSpPr>
            <a:spLocks noGrp="1"/>
          </p:cNvSpPr>
          <p:nvPr>
            <p:ph type="ctrTitle"/>
          </p:nvPr>
        </p:nvSpPr>
        <p:spPr>
          <a:xfrm>
            <a:off x="155508" y="-224186"/>
            <a:ext cx="6845300" cy="1627319"/>
          </a:xfrm>
          <a:effectLst>
            <a:outerShdw blurRad="50800" dist="38100" dir="10800000" algn="r" rotWithShape="0">
              <a:prstClr val="black">
                <a:alpha val="77000"/>
              </a:prstClr>
            </a:outerShdw>
          </a:effectLst>
        </p:spPr>
        <p:txBody>
          <a:bodyPr>
            <a:normAutofit/>
          </a:bodyPr>
          <a:lstStyle/>
          <a:p>
            <a:r>
              <a:rPr lang="en-IN" dirty="0"/>
              <a:t>SYSTEM DESIGN</a:t>
            </a:r>
          </a:p>
        </p:txBody>
      </p:sp>
      <p:sp>
        <p:nvSpPr>
          <p:cNvPr id="4" name="Rectangle: Rounded Corners 3">
            <a:extLst>
              <a:ext uri="{FF2B5EF4-FFF2-40B4-BE49-F238E27FC236}">
                <a16:creationId xmlns:a16="http://schemas.microsoft.com/office/drawing/2014/main" id="{0B085828-FDE5-6C97-2A9F-08E400529867}"/>
              </a:ext>
            </a:extLst>
          </p:cNvPr>
          <p:cNvSpPr/>
          <p:nvPr/>
        </p:nvSpPr>
        <p:spPr>
          <a:xfrm>
            <a:off x="1695450" y="1508897"/>
            <a:ext cx="7975600" cy="4457701"/>
          </a:xfrm>
          <a:prstGeom prst="roundRect">
            <a:avLst/>
          </a:prstGeom>
          <a:blipFill>
            <a:blip r:embed="rId2"/>
            <a:stretch>
              <a:fillRect l="3311" t="1603" r="3311" b="1603"/>
            </a:stretch>
          </a:blip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dirty="0"/>
          </a:p>
        </p:txBody>
      </p:sp>
      <p:sp>
        <p:nvSpPr>
          <p:cNvPr id="18" name="TextBox 17">
            <a:extLst>
              <a:ext uri="{FF2B5EF4-FFF2-40B4-BE49-F238E27FC236}">
                <a16:creationId xmlns:a16="http://schemas.microsoft.com/office/drawing/2014/main" id="{C9032674-E0BF-8A54-490A-36F874D7690D}"/>
              </a:ext>
            </a:extLst>
          </p:cNvPr>
          <p:cNvSpPr txBox="1"/>
          <p:nvPr/>
        </p:nvSpPr>
        <p:spPr>
          <a:xfrm>
            <a:off x="1485900" y="6072362"/>
            <a:ext cx="8394700" cy="584775"/>
          </a:xfrm>
          <a:prstGeom prst="rect">
            <a:avLst/>
          </a:prstGeom>
          <a:noFill/>
        </p:spPr>
        <p:txBody>
          <a:bodyPr wrap="square" rtlCol="0">
            <a:spAutoFit/>
          </a:bodyPr>
          <a:lstStyle/>
          <a:p>
            <a:pPr algn="ctr"/>
            <a:r>
              <a:rPr lang="en-IN" sz="3200" dirty="0"/>
              <a:t>ARCHITECTURE DIAGRAM</a:t>
            </a:r>
          </a:p>
        </p:txBody>
      </p:sp>
    </p:spTree>
    <p:extLst>
      <p:ext uri="{BB962C8B-B14F-4D97-AF65-F5344CB8AC3E}">
        <p14:creationId xmlns:p14="http://schemas.microsoft.com/office/powerpoint/2010/main" val="1276711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TotalTime>
  <Words>364</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MT</vt:lpstr>
      <vt:lpstr>Calibri</vt:lpstr>
      <vt:lpstr>Calibri Light</vt:lpstr>
      <vt:lpstr>Wingdings</vt:lpstr>
      <vt:lpstr>Office Theme</vt:lpstr>
      <vt:lpstr>KISAAN SUVIDHA</vt:lpstr>
      <vt:lpstr>CONTENT</vt:lpstr>
      <vt:lpstr>PROBLEM STATEMENT</vt:lpstr>
      <vt:lpstr>INTRODUCTION  TO PROJECT</vt:lpstr>
      <vt:lpstr>OBJECTIVES  OF PROJECT</vt:lpstr>
      <vt:lpstr>TECHNOLOGIES USED</vt:lpstr>
      <vt:lpstr>SYSTEM DESIGN</vt:lpstr>
      <vt:lpstr>SYSTEM DESIGN</vt:lpstr>
      <vt:lpstr>SYSTEM DESIGN</vt:lpstr>
      <vt:lpstr>FRONTEND</vt:lpstr>
      <vt:lpstr>FRONTEND</vt:lpstr>
      <vt:lpstr>IMPLEMENTATION</vt:lpstr>
      <vt:lpstr>IMPLEMENTATION</vt:lpstr>
      <vt:lpstr>GANTT CHART</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KISAAN SUVIDHA</dc:title>
  <dc:creator>Udita Mandal</dc:creator>
  <cp:lastModifiedBy>PRASHANT GUPTA</cp:lastModifiedBy>
  <cp:revision>2</cp:revision>
  <dcterms:created xsi:type="dcterms:W3CDTF">2024-03-29T11:51:03Z</dcterms:created>
  <dcterms:modified xsi:type="dcterms:W3CDTF">2024-03-30T04:16:14Z</dcterms:modified>
</cp:coreProperties>
</file>